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79" r:id="rId5"/>
    <p:sldMasterId id="2147483721" r:id="rId6"/>
    <p:sldMasterId id="2147483738" r:id="rId7"/>
  </p:sldMasterIdLst>
  <p:notesMasterIdLst>
    <p:notesMasterId r:id="rId20"/>
  </p:notesMasterIdLst>
  <p:sldIdLst>
    <p:sldId id="548" r:id="rId8"/>
    <p:sldId id="342" r:id="rId9"/>
    <p:sldId id="298" r:id="rId10"/>
    <p:sldId id="385" r:id="rId11"/>
    <p:sldId id="305" r:id="rId12"/>
    <p:sldId id="307" r:id="rId13"/>
    <p:sldId id="304" r:id="rId14"/>
    <p:sldId id="386" r:id="rId15"/>
    <p:sldId id="324" r:id="rId16"/>
    <p:sldId id="300" r:id="rId17"/>
    <p:sldId id="327" r:id="rId18"/>
    <p:sldId id="38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85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937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89239" autoAdjust="0"/>
  </p:normalViewPr>
  <p:slideViewPr>
    <p:cSldViewPr snapToGrid="0" snapToObjects="1">
      <p:cViewPr varScale="1">
        <p:scale>
          <a:sx n="61" d="100"/>
          <a:sy n="61" d="100"/>
        </p:scale>
        <p:origin x="1596" y="72"/>
      </p:cViewPr>
      <p:guideLst>
        <p:guide orient="horz" pos="2115"/>
        <p:guide pos="288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09/03/2023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08B494-E5B7-4D9C-95D9-2D873B0D6B5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998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559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C095DA-97B8-494D-9C5A-D74A97B23E9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559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33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2555" y="2464904"/>
            <a:ext cx="7161852" cy="3890459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+mn-lt"/>
              </a:defRPr>
            </a:lvl1pPr>
          </a:lstStyle>
          <a:p>
            <a:r>
              <a:rPr lang="en-US" dirty="0"/>
              <a:t>Have a go at questions 1 - 3 </a:t>
            </a:r>
            <a:br>
              <a:rPr lang="en-US" dirty="0"/>
            </a:br>
            <a:r>
              <a:rPr lang="en-US" dirty="0"/>
              <a:t>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2555" y="2464904"/>
            <a:ext cx="7161852" cy="3890459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+mn-lt"/>
              </a:defRPr>
            </a:lvl1pPr>
          </a:lstStyle>
          <a:p>
            <a:r>
              <a:rPr lang="en-US" dirty="0"/>
              <a:t>Have a go at the rest </a:t>
            </a:r>
            <a:br>
              <a:rPr lang="en-US" dirty="0"/>
            </a:br>
            <a:r>
              <a:rPr lang="en-US" dirty="0"/>
              <a:t>of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48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D39021-E572-4AA6-89F1-55A5F1C3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9AEE6-539E-4D48-A502-7516E6B3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C4354-8D93-4104-8658-D6DA98AE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2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1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911B90-B766-4054-AFDB-4934405C23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2F0B29-8863-46CB-865E-4299191A23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1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3D23A-B1C1-45B5-A9EF-1B8F6E39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2C57F-091D-4680-8396-2AEDCD3A1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70522-9637-4242-A171-6E0BB6C6A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670E-D558-4DAA-9189-6909F9431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18C7-01D9-47A9-9D73-1A0E79732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5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9" y="6553202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23E7F7-FE72-497C-869D-9145E9B59F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6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0.png"/><Relationship Id="rId13" Type="http://schemas.openxmlformats.org/officeDocument/2006/relationships/image" Target="../media/image91.png"/><Relationship Id="rId18" Type="http://schemas.openxmlformats.org/officeDocument/2006/relationships/image" Target="../media/image781.png"/><Relationship Id="rId3" Type="http://schemas.openxmlformats.org/officeDocument/2006/relationships/image" Target="../media/image630.png"/><Relationship Id="rId21" Type="http://schemas.openxmlformats.org/officeDocument/2006/relationships/image" Target="../media/image96.png"/><Relationship Id="rId7" Type="http://schemas.openxmlformats.org/officeDocument/2006/relationships/image" Target="../media/image670.png"/><Relationship Id="rId12" Type="http://schemas.openxmlformats.org/officeDocument/2006/relationships/image" Target="../media/image720.png"/><Relationship Id="rId17" Type="http://schemas.openxmlformats.org/officeDocument/2006/relationships/image" Target="../media/image771.png"/><Relationship Id="rId2" Type="http://schemas.openxmlformats.org/officeDocument/2006/relationships/image" Target="../media/image620.png"/><Relationship Id="rId16" Type="http://schemas.openxmlformats.org/officeDocument/2006/relationships/image" Target="../media/image94.png"/><Relationship Id="rId20" Type="http://schemas.openxmlformats.org/officeDocument/2006/relationships/image" Target="../media/image9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0.png"/><Relationship Id="rId11" Type="http://schemas.openxmlformats.org/officeDocument/2006/relationships/image" Target="../media/image710.png"/><Relationship Id="rId5" Type="http://schemas.openxmlformats.org/officeDocument/2006/relationships/image" Target="../media/image650.png"/><Relationship Id="rId15" Type="http://schemas.openxmlformats.org/officeDocument/2006/relationships/image" Target="../media/image93.png"/><Relationship Id="rId23" Type="http://schemas.openxmlformats.org/officeDocument/2006/relationships/image" Target="../media/image5.png"/><Relationship Id="rId10" Type="http://schemas.openxmlformats.org/officeDocument/2006/relationships/image" Target="../media/image700.png"/><Relationship Id="rId19" Type="http://schemas.openxmlformats.org/officeDocument/2006/relationships/image" Target="../media/image791.png"/><Relationship Id="rId4" Type="http://schemas.openxmlformats.org/officeDocument/2006/relationships/image" Target="../media/image640.png"/><Relationship Id="rId9" Type="http://schemas.openxmlformats.org/officeDocument/2006/relationships/image" Target="../media/image690.png"/><Relationship Id="rId14" Type="http://schemas.openxmlformats.org/officeDocument/2006/relationships/image" Target="../media/image92.png"/><Relationship Id="rId22" Type="http://schemas.openxmlformats.org/officeDocument/2006/relationships/image" Target="../media/image9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0.png"/><Relationship Id="rId3" Type="http://schemas.openxmlformats.org/officeDocument/2006/relationships/image" Target="../media/image920.png"/><Relationship Id="rId7" Type="http://schemas.openxmlformats.org/officeDocument/2006/relationships/image" Target="../media/image95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40.png"/><Relationship Id="rId4" Type="http://schemas.openxmlformats.org/officeDocument/2006/relationships/image" Target="../media/image9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0.png"/><Relationship Id="rId7" Type="http://schemas.openxmlformats.org/officeDocument/2006/relationships/image" Target="../media/image102.png"/><Relationship Id="rId2" Type="http://schemas.openxmlformats.org/officeDocument/2006/relationships/image" Target="../media/image9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0.png"/><Relationship Id="rId7" Type="http://schemas.openxmlformats.org/officeDocument/2006/relationships/image" Target="../media/image4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0.png"/><Relationship Id="rId9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26" Type="http://schemas.openxmlformats.org/officeDocument/2006/relationships/image" Target="../media/image88.png"/><Relationship Id="rId3" Type="http://schemas.openxmlformats.org/officeDocument/2006/relationships/image" Target="../media/image621.png"/><Relationship Id="rId21" Type="http://schemas.openxmlformats.org/officeDocument/2006/relationships/image" Target="../media/image80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5" Type="http://schemas.openxmlformats.org/officeDocument/2006/relationships/image" Target="../media/image6.png"/><Relationship Id="rId2" Type="http://schemas.openxmlformats.org/officeDocument/2006/relationships/image" Target="../media/image5.png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24" Type="http://schemas.openxmlformats.org/officeDocument/2006/relationships/image" Target="../media/image86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23" Type="http://schemas.openxmlformats.org/officeDocument/2006/relationships/image" Target="../media/image82.png"/><Relationship Id="rId28" Type="http://schemas.openxmlformats.org/officeDocument/2006/relationships/image" Target="../media/image90.png"/><Relationship Id="rId10" Type="http://schemas.openxmlformats.org/officeDocument/2006/relationships/image" Target="../media/image69.png"/><Relationship Id="rId19" Type="http://schemas.openxmlformats.org/officeDocument/2006/relationships/image" Target="../media/image78.png"/><Relationship Id="rId4" Type="http://schemas.openxmlformats.org/officeDocument/2006/relationships/image" Target="../media/image631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Relationship Id="rId27" Type="http://schemas.openxmlformats.org/officeDocument/2006/relationships/image" Target="../media/image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CE2568-4C64-DA7B-8A74-6BAED897FEC4}"/>
              </a:ext>
            </a:extLst>
          </p:cNvPr>
          <p:cNvSpPr txBox="1"/>
          <p:nvPr/>
        </p:nvSpPr>
        <p:spPr>
          <a:xfrm>
            <a:off x="1035422" y="2143823"/>
            <a:ext cx="8375863" cy="15465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GB" sz="2700" b="1" u="sng" kern="0" dirty="0">
                <a:solidFill>
                  <a:srgbClr val="000000"/>
                </a:solidFill>
                <a:latin typeface="Comic Sans MS" panose="030F0702030302020204" pitchFamily="66" charset="0"/>
                <a:sym typeface="Helvetica Neue"/>
              </a:rPr>
              <a:t>Starter</a:t>
            </a:r>
          </a:p>
          <a:p>
            <a:pPr defTabSz="685800">
              <a:defRPr/>
            </a:pPr>
            <a:endParaRPr lang="en-GB" sz="2700" b="1" u="sng" kern="0" dirty="0">
              <a:solidFill>
                <a:srgbClr val="000000"/>
              </a:solidFill>
              <a:latin typeface="Comic Sans MS" panose="030F0702030302020204" pitchFamily="66" charset="0"/>
              <a:sym typeface="Helvetica Neue"/>
            </a:endParaRPr>
          </a:p>
          <a:p>
            <a:pPr defTabSz="685800">
              <a:defRPr/>
            </a:pPr>
            <a:r>
              <a:rPr lang="en-GB" sz="2700" kern="0" dirty="0">
                <a:solidFill>
                  <a:srgbClr val="000000"/>
                </a:solidFill>
                <a:latin typeface="Comic Sans MS" panose="030F0702030302020204" pitchFamily="66" charset="0"/>
                <a:sym typeface="Helvetica Neue"/>
              </a:rPr>
              <a:t>Play a couple of games of TT rockstars.</a:t>
            </a:r>
            <a:endParaRPr lang="en-GB" sz="2700" dirty="0">
              <a:solidFill>
                <a:srgbClr val="000000"/>
              </a:solidFill>
              <a:latin typeface="Comic Sans MS" panose="030F0702030302020204" pitchFamily="66" charset="0"/>
              <a:sym typeface="Helvetica Neue"/>
            </a:endParaRPr>
          </a:p>
          <a:p>
            <a:pPr defTabSz="685800">
              <a:defRPr/>
            </a:pPr>
            <a:endParaRPr lang="en-GB" sz="1350" kern="0" dirty="0">
              <a:solidFill>
                <a:srgbClr val="000000"/>
              </a:solidFill>
              <a:latin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232623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C2D71450-C135-7003-997E-67FC575ADA8A}"/>
              </a:ext>
            </a:extLst>
          </p:cNvPr>
          <p:cNvSpPr txBox="1"/>
          <p:nvPr/>
        </p:nvSpPr>
        <p:spPr>
          <a:xfrm>
            <a:off x="676923" y="2857438"/>
            <a:ext cx="383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199AB85-DB02-7B9E-D9B3-FD4F8D52F0C7}"/>
              </a:ext>
            </a:extLst>
          </p:cNvPr>
          <p:cNvSpPr/>
          <p:nvPr/>
        </p:nvSpPr>
        <p:spPr>
          <a:xfrm>
            <a:off x="2664181" y="1724114"/>
            <a:ext cx="762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BDCD878-6556-1506-D052-CBE5B19C5040}"/>
                  </a:ext>
                </a:extLst>
              </p:cNvPr>
              <p:cNvSpPr/>
              <p:nvPr/>
            </p:nvSpPr>
            <p:spPr>
              <a:xfrm>
                <a:off x="994935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BDCD878-6556-1506-D052-CBE5B19C50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35" y="2856530"/>
                <a:ext cx="762170" cy="7676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F255C346-DFD6-3412-9CD6-6EDE1AC9C914}"/>
              </a:ext>
            </a:extLst>
          </p:cNvPr>
          <p:cNvSpPr txBox="1"/>
          <p:nvPr/>
        </p:nvSpPr>
        <p:spPr>
          <a:xfrm>
            <a:off x="5027603" y="1724114"/>
            <a:ext cx="38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4E5984-74AA-AC10-0586-2F1453BC5DF4}"/>
              </a:ext>
            </a:extLst>
          </p:cNvPr>
          <p:cNvSpPr txBox="1"/>
          <p:nvPr/>
        </p:nvSpPr>
        <p:spPr>
          <a:xfrm>
            <a:off x="7357279" y="1745378"/>
            <a:ext cx="38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D9251FA-5CEA-13E1-8B3F-490E8C064C7A}"/>
              </a:ext>
            </a:extLst>
          </p:cNvPr>
          <p:cNvSpPr txBox="1"/>
          <p:nvPr/>
        </p:nvSpPr>
        <p:spPr>
          <a:xfrm>
            <a:off x="676923" y="1745378"/>
            <a:ext cx="38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F98BD00-FDE8-46EA-F272-A21E924CA1ED}"/>
              </a:ext>
            </a:extLst>
          </p:cNvPr>
          <p:cNvGrpSpPr/>
          <p:nvPr/>
        </p:nvGrpSpPr>
        <p:grpSpPr>
          <a:xfrm>
            <a:off x="868656" y="2403291"/>
            <a:ext cx="6669572" cy="397624"/>
            <a:chOff x="868656" y="2403291"/>
            <a:chExt cx="6669572" cy="39762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D82E3F0-186A-23C8-FDD5-9B7D56C0CD0E}"/>
                </a:ext>
              </a:extLst>
            </p:cNvPr>
            <p:cNvCxnSpPr>
              <a:cxnSpLocks/>
            </p:cNvCxnSpPr>
            <p:nvPr/>
          </p:nvCxnSpPr>
          <p:spPr>
            <a:xfrm>
              <a:off x="868656" y="2606686"/>
              <a:ext cx="435322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455CD2A-1AFF-C90F-5F32-037F9D125EC2}"/>
                </a:ext>
              </a:extLst>
            </p:cNvPr>
            <p:cNvCxnSpPr/>
            <p:nvPr/>
          </p:nvCxnSpPr>
          <p:spPr>
            <a:xfrm>
              <a:off x="868656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A835716-A95F-E2B6-596A-48269F7ECB34}"/>
                </a:ext>
              </a:extLst>
            </p:cNvPr>
            <p:cNvCxnSpPr/>
            <p:nvPr/>
          </p:nvCxnSpPr>
          <p:spPr>
            <a:xfrm>
              <a:off x="1412809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3C37F23-1151-0BED-0669-6B087154C0DD}"/>
                </a:ext>
              </a:extLst>
            </p:cNvPr>
            <p:cNvCxnSpPr/>
            <p:nvPr/>
          </p:nvCxnSpPr>
          <p:spPr>
            <a:xfrm>
              <a:off x="1956961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0C4EC8B-5A25-F49B-B397-6EAB3ED4BEDB}"/>
                </a:ext>
              </a:extLst>
            </p:cNvPr>
            <p:cNvCxnSpPr/>
            <p:nvPr/>
          </p:nvCxnSpPr>
          <p:spPr>
            <a:xfrm>
              <a:off x="2501114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92A0901-0F37-5EA6-0F91-55236EBD00EA}"/>
                </a:ext>
              </a:extLst>
            </p:cNvPr>
            <p:cNvCxnSpPr/>
            <p:nvPr/>
          </p:nvCxnSpPr>
          <p:spPr>
            <a:xfrm>
              <a:off x="3045267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CD38267-2851-AB44-84B7-8E6112CA840C}"/>
                </a:ext>
              </a:extLst>
            </p:cNvPr>
            <p:cNvCxnSpPr/>
            <p:nvPr/>
          </p:nvCxnSpPr>
          <p:spPr>
            <a:xfrm>
              <a:off x="3589419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B4F381C-A2A8-2730-83F5-EACAA4790907}"/>
                </a:ext>
              </a:extLst>
            </p:cNvPr>
            <p:cNvCxnSpPr/>
            <p:nvPr/>
          </p:nvCxnSpPr>
          <p:spPr>
            <a:xfrm>
              <a:off x="4133572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6B7DACE-3091-34BA-9E07-596B57FBA39A}"/>
                </a:ext>
              </a:extLst>
            </p:cNvPr>
            <p:cNvCxnSpPr/>
            <p:nvPr/>
          </p:nvCxnSpPr>
          <p:spPr>
            <a:xfrm>
              <a:off x="4677725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175448-0846-420B-20EF-B0A89882BA1A}"/>
                </a:ext>
              </a:extLst>
            </p:cNvPr>
            <p:cNvCxnSpPr/>
            <p:nvPr/>
          </p:nvCxnSpPr>
          <p:spPr>
            <a:xfrm>
              <a:off x="5221877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56739FC-1B34-3944-FD18-177363A83FC4}"/>
                </a:ext>
              </a:extLst>
            </p:cNvPr>
            <p:cNvCxnSpPr>
              <a:cxnSpLocks/>
            </p:cNvCxnSpPr>
            <p:nvPr/>
          </p:nvCxnSpPr>
          <p:spPr>
            <a:xfrm>
              <a:off x="5221877" y="2607835"/>
              <a:ext cx="231635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25579FB-DE70-8E44-EAAB-84CA156505DD}"/>
                </a:ext>
              </a:extLst>
            </p:cNvPr>
            <p:cNvCxnSpPr/>
            <p:nvPr/>
          </p:nvCxnSpPr>
          <p:spPr>
            <a:xfrm>
              <a:off x="5221877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9C0472B-8137-83CC-5FFF-F12591542EE0}"/>
                </a:ext>
              </a:extLst>
            </p:cNvPr>
            <p:cNvCxnSpPr/>
            <p:nvPr/>
          </p:nvCxnSpPr>
          <p:spPr>
            <a:xfrm>
              <a:off x="5800965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1F76378-22AD-76A4-06B9-C1D8698CAAB5}"/>
                </a:ext>
              </a:extLst>
            </p:cNvPr>
            <p:cNvCxnSpPr/>
            <p:nvPr/>
          </p:nvCxnSpPr>
          <p:spPr>
            <a:xfrm>
              <a:off x="6380053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CCE02A4-DEBC-7CA3-F328-2440D284FB6C}"/>
                </a:ext>
              </a:extLst>
            </p:cNvPr>
            <p:cNvCxnSpPr/>
            <p:nvPr/>
          </p:nvCxnSpPr>
          <p:spPr>
            <a:xfrm>
              <a:off x="6959140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5905E96-588E-782D-E447-79C41BFBC0AB}"/>
                </a:ext>
              </a:extLst>
            </p:cNvPr>
            <p:cNvCxnSpPr/>
            <p:nvPr/>
          </p:nvCxnSpPr>
          <p:spPr>
            <a:xfrm>
              <a:off x="7538228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D284E23-FDEB-B562-6D15-402D0AD5BFD1}"/>
                  </a:ext>
                </a:extLst>
              </p:cNvPr>
              <p:cNvSpPr/>
              <p:nvPr/>
            </p:nvSpPr>
            <p:spPr>
              <a:xfrm>
                <a:off x="1551350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D284E23-FDEB-B562-6D15-402D0AD5BF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350" y="2856530"/>
                <a:ext cx="762170" cy="7676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1C43A0E-F346-D695-8768-C26470843DDF}"/>
                  </a:ext>
                </a:extLst>
              </p:cNvPr>
              <p:cNvSpPr/>
              <p:nvPr/>
            </p:nvSpPr>
            <p:spPr>
              <a:xfrm>
                <a:off x="2107765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1C43A0E-F346-D695-8768-C26470843D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765" y="2856530"/>
                <a:ext cx="762170" cy="7676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B6CF1C9C-6693-63E1-C82A-89FABBF8EA2D}"/>
                  </a:ext>
                </a:extLst>
              </p:cNvPr>
              <p:cNvSpPr/>
              <p:nvPr/>
            </p:nvSpPr>
            <p:spPr>
              <a:xfrm>
                <a:off x="2642917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B6CF1C9C-6693-63E1-C82A-89FABBF8EA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917" y="2856530"/>
                <a:ext cx="762170" cy="7676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8A1AB17-9612-0A1C-3E70-F9FFBFBA18E6}"/>
                  </a:ext>
                </a:extLst>
              </p:cNvPr>
              <p:cNvSpPr/>
              <p:nvPr/>
            </p:nvSpPr>
            <p:spPr>
              <a:xfrm>
                <a:off x="966216" y="1621769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8A1AB17-9612-0A1C-3E70-F9FFBFBA1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1621769"/>
                <a:ext cx="762170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F4A070D3-2370-C993-175F-4034F406B840}"/>
                  </a:ext>
                </a:extLst>
              </p:cNvPr>
              <p:cNvSpPr/>
              <p:nvPr/>
            </p:nvSpPr>
            <p:spPr>
              <a:xfrm>
                <a:off x="1522631" y="1621769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F4A070D3-2370-C993-175F-4034F406B8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631" y="1621769"/>
                <a:ext cx="762170" cy="7676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C0BBDED-8A2F-07B7-E0FE-F1DED255C700}"/>
                  </a:ext>
                </a:extLst>
              </p:cNvPr>
              <p:cNvSpPr/>
              <p:nvPr/>
            </p:nvSpPr>
            <p:spPr>
              <a:xfrm>
                <a:off x="2079046" y="1621769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C0BBDED-8A2F-07B7-E0FE-F1DED255C7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046" y="1621769"/>
                <a:ext cx="762170" cy="7676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17B72C9-67FC-0EF7-0824-84901453F30B}"/>
                  </a:ext>
                </a:extLst>
              </p:cNvPr>
              <p:cNvSpPr/>
              <p:nvPr/>
            </p:nvSpPr>
            <p:spPr>
              <a:xfrm>
                <a:off x="3180955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17B72C9-67FC-0EF7-0824-84901453F3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955" y="2856530"/>
                <a:ext cx="762170" cy="7676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9220F6C0-D399-9FFA-A01C-DB00C4F28AE2}"/>
                  </a:ext>
                </a:extLst>
              </p:cNvPr>
              <p:cNvSpPr/>
              <p:nvPr/>
            </p:nvSpPr>
            <p:spPr>
              <a:xfrm>
                <a:off x="3723194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9220F6C0-D399-9FFA-A01C-DB00C4F28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194" y="2856530"/>
                <a:ext cx="762170" cy="7676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660789C-5A48-3F2B-D452-6161D4496692}"/>
                  </a:ext>
                </a:extLst>
              </p:cNvPr>
              <p:cNvSpPr/>
              <p:nvPr/>
            </p:nvSpPr>
            <p:spPr>
              <a:xfrm>
                <a:off x="4265433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660789C-5A48-3F2B-D452-6161D44966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433" y="2856530"/>
                <a:ext cx="762170" cy="7676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C8AD77CC-5EF1-E175-CBA2-43C93BD40F59}"/>
                  </a:ext>
                </a:extLst>
              </p:cNvPr>
              <p:cNvSpPr/>
              <p:nvPr/>
            </p:nvSpPr>
            <p:spPr>
              <a:xfrm>
                <a:off x="4815499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C8AD77CC-5EF1-E175-CBA2-43C93BD40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499" y="2856530"/>
                <a:ext cx="762170" cy="7676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481CA2CE-4A68-B75B-F414-BA31E51D9719}"/>
                  </a:ext>
                </a:extLst>
              </p:cNvPr>
              <p:cNvSpPr/>
              <p:nvPr/>
            </p:nvSpPr>
            <p:spPr>
              <a:xfrm>
                <a:off x="5389710" y="2856530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481CA2CE-4A68-B75B-F414-BA31E51D97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710" y="2856530"/>
                <a:ext cx="762170" cy="76764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6084345-30DF-E577-30B0-DB22FBF6AF41}"/>
                  </a:ext>
                </a:extLst>
              </p:cNvPr>
              <p:cNvSpPr/>
              <p:nvPr/>
            </p:nvSpPr>
            <p:spPr>
              <a:xfrm>
                <a:off x="5946125" y="2856530"/>
                <a:ext cx="762170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6084345-30DF-E577-30B0-DB22FBF6AF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125" y="2856530"/>
                <a:ext cx="762170" cy="7670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F6ED96B-8128-E5C1-5BA6-583B3A6DE32A}"/>
                  </a:ext>
                </a:extLst>
              </p:cNvPr>
              <p:cNvSpPr/>
              <p:nvPr/>
            </p:nvSpPr>
            <p:spPr>
              <a:xfrm>
                <a:off x="6546990" y="2856530"/>
                <a:ext cx="762170" cy="765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F6ED96B-8128-E5C1-5BA6-583B3A6DE3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990" y="2856530"/>
                <a:ext cx="762170" cy="7653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A4E02F1-AB46-84C5-8826-863DEF653C96}"/>
                  </a:ext>
                </a:extLst>
              </p:cNvPr>
              <p:cNvSpPr/>
              <p:nvPr/>
            </p:nvSpPr>
            <p:spPr>
              <a:xfrm>
                <a:off x="7160556" y="2856530"/>
                <a:ext cx="762170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A4E02F1-AB46-84C5-8826-863DEF653C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556" y="2856530"/>
                <a:ext cx="762170" cy="76706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AFE1407-6297-842A-BEDD-06592C437DFC}"/>
                  </a:ext>
                </a:extLst>
              </p:cNvPr>
              <p:cNvSpPr/>
              <p:nvPr/>
            </p:nvSpPr>
            <p:spPr>
              <a:xfrm>
                <a:off x="3173409" y="1622923"/>
                <a:ext cx="695926" cy="765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AFE1407-6297-842A-BEDD-06592C437D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409" y="1622923"/>
                <a:ext cx="695926" cy="765338"/>
              </a:xfrm>
              <a:prstGeom prst="rect">
                <a:avLst/>
              </a:prstGeom>
              <a:blipFill>
                <a:blip r:embed="rId17"/>
                <a:stretch>
                  <a:fillRect l="-20175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AF1C8D-ADE2-ECA7-55E9-5485F12FEAB3}"/>
                  </a:ext>
                </a:extLst>
              </p:cNvPr>
              <p:cNvSpPr/>
              <p:nvPr/>
            </p:nvSpPr>
            <p:spPr>
              <a:xfrm>
                <a:off x="3777710" y="1622058"/>
                <a:ext cx="695926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AF1C8D-ADE2-ECA7-55E9-5485F12FEA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710" y="1622058"/>
                <a:ext cx="695926" cy="767069"/>
              </a:xfrm>
              <a:prstGeom prst="rect">
                <a:avLst/>
              </a:prstGeom>
              <a:blipFill>
                <a:blip r:embed="rId18"/>
                <a:stretch>
                  <a:fillRect l="-20175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AD6E855-CA9D-E6DE-647A-BBC802EA423B}"/>
                  </a:ext>
                </a:extLst>
              </p:cNvPr>
              <p:cNvSpPr/>
              <p:nvPr/>
            </p:nvSpPr>
            <p:spPr>
              <a:xfrm>
                <a:off x="4353658" y="1622058"/>
                <a:ext cx="695926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AD6E855-CA9D-E6DE-647A-BBC802EA42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658" y="1622058"/>
                <a:ext cx="695926" cy="767069"/>
              </a:xfrm>
              <a:prstGeom prst="rect">
                <a:avLst/>
              </a:prstGeom>
              <a:blipFill>
                <a:blip r:embed="rId19"/>
                <a:stretch>
                  <a:fillRect l="-19298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86FC5AC-85F2-C2DC-CC9E-DA4F2AD288E5}"/>
                  </a:ext>
                </a:extLst>
              </p:cNvPr>
              <p:cNvSpPr/>
              <p:nvPr/>
            </p:nvSpPr>
            <p:spPr>
              <a:xfrm>
                <a:off x="5388952" y="1622923"/>
                <a:ext cx="695926" cy="765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86FC5AC-85F2-C2DC-CC9E-DA4F2AD288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952" y="1622923"/>
                <a:ext cx="695926" cy="765338"/>
              </a:xfrm>
              <a:prstGeom prst="rect">
                <a:avLst/>
              </a:prstGeom>
              <a:blipFill>
                <a:blip r:embed="rId20"/>
                <a:stretch>
                  <a:fillRect l="-19298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A87DCD9-9659-2381-4269-8FD62061E8D1}"/>
                  </a:ext>
                </a:extLst>
              </p:cNvPr>
              <p:cNvSpPr/>
              <p:nvPr/>
            </p:nvSpPr>
            <p:spPr>
              <a:xfrm>
                <a:off x="5986165" y="1622058"/>
                <a:ext cx="695926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A87DCD9-9659-2381-4269-8FD62061E8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165" y="1622058"/>
                <a:ext cx="695926" cy="767069"/>
              </a:xfrm>
              <a:prstGeom prst="rect">
                <a:avLst/>
              </a:prstGeom>
              <a:blipFill>
                <a:blip r:embed="rId21"/>
                <a:stretch>
                  <a:fillRect l="-19298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EF3E95-868E-7C77-F656-EAA947925EE6}"/>
                  </a:ext>
                </a:extLst>
              </p:cNvPr>
              <p:cNvSpPr/>
              <p:nvPr/>
            </p:nvSpPr>
            <p:spPr>
              <a:xfrm>
                <a:off x="6597553" y="1622058"/>
                <a:ext cx="695926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GB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1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EF3E95-868E-7C77-F656-EAA947925E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553" y="1622058"/>
                <a:ext cx="695926" cy="767069"/>
              </a:xfrm>
              <a:prstGeom prst="rect">
                <a:avLst/>
              </a:prstGeom>
              <a:blipFill>
                <a:blip r:embed="rId22"/>
                <a:stretch>
                  <a:fillRect l="-19298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6A78C156-A001-34BA-80FD-477697B61F73}"/>
              </a:ext>
            </a:extLst>
          </p:cNvPr>
          <p:cNvSpPr/>
          <p:nvPr/>
        </p:nvSpPr>
        <p:spPr>
          <a:xfrm>
            <a:off x="2212789" y="734667"/>
            <a:ext cx="44349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Complete the number line.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C0BB6F-4460-3AB0-9C68-9D0AC950474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485364" y="4208425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9DAF31-E2B0-6FB2-1DE3-CDD17404978A}"/>
              </a:ext>
            </a:extLst>
          </p:cNvPr>
          <p:cNvSpPr txBox="1"/>
          <p:nvPr/>
        </p:nvSpPr>
        <p:spPr>
          <a:xfrm>
            <a:off x="2788208" y="43511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BC5053-7D69-DF9F-56D1-B2A55286548E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3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4" grpId="1"/>
      <p:bldP spid="36" grpId="0"/>
      <p:bldP spid="40" grpId="0"/>
      <p:bldP spid="41" grpId="0"/>
      <p:bldP spid="45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/>
      <p:bldP spid="73" grpId="0"/>
      <p:bldP spid="74" grpId="0"/>
      <p:bldP spid="75" grpId="0"/>
      <p:bldP spid="4" grpId="0"/>
      <p:bldP spid="5" grpId="0"/>
      <p:bldP spid="6" grpId="0"/>
      <p:bldP spid="7" grpId="0"/>
      <p:bldP spid="8" grpId="0"/>
      <p:bldP spid="9" grpId="0"/>
      <p:bldP spid="2" grpId="0"/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E184C99D-561F-098F-5E68-450734F48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224" y="1999943"/>
            <a:ext cx="1640351" cy="126331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C95D630-B6B9-9CA1-F29C-2E607CA9939B}"/>
              </a:ext>
            </a:extLst>
          </p:cNvPr>
          <p:cNvSpPr txBox="1"/>
          <p:nvPr/>
        </p:nvSpPr>
        <p:spPr>
          <a:xfrm>
            <a:off x="1775958" y="3085028"/>
            <a:ext cx="53086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you agree with Tiny?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D44A823-F90F-6DD3-46BE-AE246FF024AA}"/>
              </a:ext>
            </a:extLst>
          </p:cNvPr>
          <p:cNvSpPr txBox="1"/>
          <p:nvPr/>
        </p:nvSpPr>
        <p:spPr>
          <a:xfrm>
            <a:off x="862368" y="1863428"/>
            <a:ext cx="5040717" cy="607729"/>
          </a:xfrm>
          <a:prstGeom prst="wedgeRoundRectCallout">
            <a:avLst>
              <a:gd name="adj1" fmla="val 57272"/>
              <a:gd name="adj2" fmla="val 52584"/>
              <a:gd name="adj3" fmla="val 16667"/>
            </a:avLst>
          </a:prstGeom>
          <a:noFill/>
          <a:ln w="28575">
            <a:solidFill>
              <a:srgbClr val="9BB937"/>
            </a:solidFill>
          </a:ln>
        </p:spPr>
        <p:txBody>
          <a:bodyPr wrap="square" tIns="36000" bIns="36000" rtlCol="0" anchor="ctr">
            <a:noAutofit/>
          </a:bodyPr>
          <a:lstStyle/>
          <a:p>
            <a:pPr algn="ctr"/>
            <a:r>
              <a:rPr lang="en-GB" sz="2400" dirty="0"/>
              <a:t>There are 2 improper fractions.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C25FBA2-2BE5-F367-261D-89C1F2350CA8}"/>
                  </a:ext>
                </a:extLst>
              </p:cNvPr>
              <p:cNvSpPr/>
              <p:nvPr/>
            </p:nvSpPr>
            <p:spPr>
              <a:xfrm>
                <a:off x="2824539" y="656249"/>
                <a:ext cx="762170" cy="67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C25FBA2-2BE5-F367-261D-89C1F2350C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539" y="656249"/>
                <a:ext cx="762170" cy="672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CC5EB37-E2E4-92A8-C3C3-38B2713288E9}"/>
                  </a:ext>
                </a:extLst>
              </p:cNvPr>
              <p:cNvSpPr/>
              <p:nvPr/>
            </p:nvSpPr>
            <p:spPr>
              <a:xfrm>
                <a:off x="3753229" y="657596"/>
                <a:ext cx="762170" cy="66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CC5EB37-E2E4-92A8-C3C3-38B271328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229" y="657596"/>
                <a:ext cx="762170" cy="6699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3F586AB-0960-21B5-185F-E7DB3FD06DE7}"/>
                  </a:ext>
                </a:extLst>
              </p:cNvPr>
              <p:cNvSpPr/>
              <p:nvPr/>
            </p:nvSpPr>
            <p:spPr>
              <a:xfrm>
                <a:off x="1895849" y="654775"/>
                <a:ext cx="762170" cy="672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13</m:t>
                        </m:r>
                      </m:den>
                    </m:f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3F586AB-0960-21B5-185F-E7DB3FD06D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849" y="654775"/>
                <a:ext cx="762170" cy="6727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99071635-88A9-4F81-9D32-61D94C5EA457}"/>
              </a:ext>
            </a:extLst>
          </p:cNvPr>
          <p:cNvSpPr txBox="1"/>
          <p:nvPr/>
        </p:nvSpPr>
        <p:spPr>
          <a:xfrm>
            <a:off x="481171" y="4605655"/>
            <a:ext cx="752551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i="0" dirty="0">
                <a:solidFill>
                  <a:srgbClr val="202124"/>
                </a:solidFill>
                <a:effectLst/>
              </a:rPr>
              <a:t>An </a:t>
            </a:r>
            <a:r>
              <a:rPr lang="en-GB" sz="2800" b="1" i="0" dirty="0">
                <a:solidFill>
                  <a:srgbClr val="202124"/>
                </a:solidFill>
                <a:effectLst/>
              </a:rPr>
              <a:t>improper fraction</a:t>
            </a:r>
            <a:r>
              <a:rPr lang="en-GB" sz="2800" i="0" dirty="0">
                <a:solidFill>
                  <a:srgbClr val="202124"/>
                </a:solidFill>
                <a:effectLst/>
              </a:rPr>
              <a:t> is a fraction that has a numerator that is </a:t>
            </a:r>
            <a:r>
              <a:rPr lang="en-GB" sz="2800" dirty="0">
                <a:solidFill>
                  <a:srgbClr val="202124"/>
                </a:solidFill>
              </a:rPr>
              <a:t>___________</a:t>
            </a:r>
            <a:r>
              <a:rPr lang="en-GB" sz="2800" i="0" dirty="0">
                <a:solidFill>
                  <a:srgbClr val="202124"/>
                </a:solidFill>
                <a:effectLst/>
              </a:rPr>
              <a:t> or </a:t>
            </a:r>
            <a:r>
              <a:rPr lang="en-GB" sz="2800" dirty="0">
                <a:solidFill>
                  <a:srgbClr val="202124"/>
                </a:solidFill>
              </a:rPr>
              <a:t>_____ </a:t>
            </a:r>
            <a:r>
              <a:rPr lang="en-GB" sz="2800" i="0" dirty="0">
                <a:solidFill>
                  <a:srgbClr val="202124"/>
                </a:solidFill>
                <a:effectLst/>
              </a:rPr>
              <a:t> to the denominator. </a:t>
            </a:r>
            <a:endParaRPr lang="en-GB" sz="2800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8FBF8182-6025-9B82-6E4E-A58C31F6FD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9638" y="3650826"/>
            <a:ext cx="747045" cy="74704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4985D290-4E00-D9B5-B713-B2CCE9229BE3}"/>
              </a:ext>
            </a:extLst>
          </p:cNvPr>
          <p:cNvSpPr txBox="1"/>
          <p:nvPr/>
        </p:nvSpPr>
        <p:spPr>
          <a:xfrm>
            <a:off x="5562482" y="379351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7C5E4D2-D729-909A-3420-CBD06B5DB119}"/>
                  </a:ext>
                </a:extLst>
              </p:cNvPr>
              <p:cNvSpPr/>
              <p:nvPr/>
            </p:nvSpPr>
            <p:spPr>
              <a:xfrm>
                <a:off x="4681919" y="657596"/>
                <a:ext cx="762170" cy="66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7C5E4D2-D729-909A-3420-CBD06B5DB1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919" y="657596"/>
                <a:ext cx="762170" cy="669927"/>
              </a:xfrm>
              <a:prstGeom prst="rect">
                <a:avLst/>
              </a:prstGeom>
              <a:blipFill>
                <a:blip r:embed="rId7"/>
                <a:stretch>
                  <a:fillRect l="-5600" b="-1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AE9BB973-B9CF-A521-936B-4D1DFA7DB7FB}"/>
                  </a:ext>
                </a:extLst>
              </p:cNvPr>
              <p:cNvSpPr/>
              <p:nvPr/>
            </p:nvSpPr>
            <p:spPr>
              <a:xfrm>
                <a:off x="5610608" y="656249"/>
                <a:ext cx="762170" cy="67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AE9BB973-B9CF-A521-936B-4D1DFA7DB7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608" y="656249"/>
                <a:ext cx="762170" cy="672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5250B76E-B2B1-8278-7F70-F7FF55D8F8F9}"/>
              </a:ext>
            </a:extLst>
          </p:cNvPr>
          <p:cNvSpPr txBox="1"/>
          <p:nvPr/>
        </p:nvSpPr>
        <p:spPr>
          <a:xfrm>
            <a:off x="3382726" y="5018483"/>
            <a:ext cx="20083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schemeClr val="accent1"/>
                </a:solidFill>
                <a:latin typeface="Calibri" panose="020F0502020204030204"/>
              </a:rPr>
              <a:t>g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reater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DF1CAA5-B748-5885-D9D6-5F07DF6AF89D}"/>
              </a:ext>
            </a:extLst>
          </p:cNvPr>
          <p:cNvSpPr txBox="1"/>
          <p:nvPr/>
        </p:nvSpPr>
        <p:spPr>
          <a:xfrm>
            <a:off x="5251290" y="5047178"/>
            <a:ext cx="20083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schemeClr val="accent1"/>
                </a:solidFill>
                <a:latin typeface="Calibri" panose="020F0502020204030204"/>
              </a:rPr>
              <a:t>equal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L-Shape 1">
            <a:extLst>
              <a:ext uri="{FF2B5EF4-FFF2-40B4-BE49-F238E27FC236}">
                <a16:creationId xmlns:a16="http://schemas.microsoft.com/office/drawing/2014/main" id="{A1281FC6-A0F1-0FB9-AB72-2E5BAD67AA4B}"/>
              </a:ext>
            </a:extLst>
          </p:cNvPr>
          <p:cNvSpPr/>
          <p:nvPr/>
        </p:nvSpPr>
        <p:spPr>
          <a:xfrm rot="2476247" flipH="1">
            <a:off x="3362172" y="1064208"/>
            <a:ext cx="292170" cy="522446"/>
          </a:xfrm>
          <a:prstGeom prst="corner">
            <a:avLst>
              <a:gd name="adj1" fmla="val 28181"/>
              <a:gd name="adj2" fmla="val 2946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L-Shape 2">
            <a:extLst>
              <a:ext uri="{FF2B5EF4-FFF2-40B4-BE49-F238E27FC236}">
                <a16:creationId xmlns:a16="http://schemas.microsoft.com/office/drawing/2014/main" id="{C0C502A3-5580-1CC3-1E8C-7CF4F4394675}"/>
              </a:ext>
            </a:extLst>
          </p:cNvPr>
          <p:cNvSpPr/>
          <p:nvPr/>
        </p:nvSpPr>
        <p:spPr>
          <a:xfrm rot="2476247" flipH="1">
            <a:off x="6226691" y="1064208"/>
            <a:ext cx="292170" cy="522446"/>
          </a:xfrm>
          <a:prstGeom prst="corner">
            <a:avLst>
              <a:gd name="adj1" fmla="val 28181"/>
              <a:gd name="adj2" fmla="val 2946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CBCD2-BA60-2A75-5BFC-9B257FF3C790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74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1" grpId="0"/>
      <p:bldP spid="44" grpId="0"/>
      <p:bldP spid="46" grpId="0"/>
      <p:bldP spid="46" grpId="1"/>
      <p:bldP spid="49" grpId="0"/>
      <p:bldP spid="50" grpId="0"/>
      <p:bldP spid="51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1D3E201-8117-4E61-B3F9-A77F0747717D}"/>
              </a:ext>
            </a:extLst>
          </p:cNvPr>
          <p:cNvSpPr txBox="1"/>
          <p:nvPr/>
        </p:nvSpPr>
        <p:spPr>
          <a:xfrm>
            <a:off x="2323840" y="3122305"/>
            <a:ext cx="4318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8C79B43-1F02-C347-F4DD-6B2844FDC8C1}"/>
                  </a:ext>
                </a:extLst>
              </p:cNvPr>
              <p:cNvSpPr/>
              <p:nvPr/>
            </p:nvSpPr>
            <p:spPr>
              <a:xfrm>
                <a:off x="3496746" y="3103517"/>
                <a:ext cx="6351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8C79B43-1F02-C347-F4DD-6B2844FDC8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746" y="3103517"/>
                <a:ext cx="635109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CA4264-C1C5-3366-1153-D9897566E486}"/>
                  </a:ext>
                </a:extLst>
              </p:cNvPr>
              <p:cNvSpPr/>
              <p:nvPr/>
            </p:nvSpPr>
            <p:spPr>
              <a:xfrm>
                <a:off x="4811268" y="3103517"/>
                <a:ext cx="6351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CA4264-C1C5-3366-1153-D9897566E4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268" y="3103517"/>
                <a:ext cx="63510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15EC56FD-3AE9-2C6A-0E18-E2DE538A51F1}"/>
              </a:ext>
            </a:extLst>
          </p:cNvPr>
          <p:cNvSpPr/>
          <p:nvPr/>
        </p:nvSpPr>
        <p:spPr>
          <a:xfrm>
            <a:off x="4072586" y="3029887"/>
            <a:ext cx="821145" cy="796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45066-0826-ECF6-3B83-AC0726C15E85}"/>
                  </a:ext>
                </a:extLst>
              </p:cNvPr>
              <p:cNvSpPr txBox="1"/>
              <p:nvPr/>
            </p:nvSpPr>
            <p:spPr>
              <a:xfrm>
                <a:off x="1955164" y="1706406"/>
                <a:ext cx="745704" cy="79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45066-0826-ECF6-3B83-AC0726C15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164" y="1706406"/>
                <a:ext cx="745704" cy="7993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3AE3F2-2225-D10D-05FC-88ABC90B6955}"/>
                  </a:ext>
                </a:extLst>
              </p:cNvPr>
              <p:cNvSpPr txBox="1"/>
              <p:nvPr/>
            </p:nvSpPr>
            <p:spPr>
              <a:xfrm>
                <a:off x="6065200" y="1714229"/>
                <a:ext cx="745704" cy="79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17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3AE3F2-2225-D10D-05FC-88ABC90B6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200" y="1714229"/>
                <a:ext cx="745704" cy="7993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E306F5-D832-2E4C-614A-DDF730E900D2}"/>
                  </a:ext>
                </a:extLst>
              </p:cNvPr>
              <p:cNvSpPr txBox="1"/>
              <p:nvPr/>
            </p:nvSpPr>
            <p:spPr>
              <a:xfrm>
                <a:off x="4695188" y="1713234"/>
                <a:ext cx="745704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20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E306F5-D832-2E4C-614A-DDF730E90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188" y="1713234"/>
                <a:ext cx="745704" cy="8013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2D7B2B-11B1-5E1A-9FE2-D7AE04798122}"/>
                  </a:ext>
                </a:extLst>
              </p:cNvPr>
              <p:cNvSpPr txBox="1"/>
              <p:nvPr/>
            </p:nvSpPr>
            <p:spPr>
              <a:xfrm>
                <a:off x="3325176" y="1714229"/>
                <a:ext cx="745704" cy="79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13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kumimoji="0" lang="en-GB" sz="32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+mn-cs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2D7B2B-11B1-5E1A-9FE2-D7AE047981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176" y="1714229"/>
                <a:ext cx="745704" cy="7993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9C95D630-B6B9-9CA1-F29C-2E607CA9939B}"/>
              </a:ext>
            </a:extLst>
          </p:cNvPr>
          <p:cNvSpPr txBox="1"/>
          <p:nvPr/>
        </p:nvSpPr>
        <p:spPr>
          <a:xfrm>
            <a:off x="1917690" y="613974"/>
            <a:ext cx="53086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fractions will make the statement correct?</a:t>
            </a:r>
          </a:p>
        </p:txBody>
      </p:sp>
      <p:sp>
        <p:nvSpPr>
          <p:cNvPr id="23" name="Multiplication Sign 22">
            <a:extLst>
              <a:ext uri="{FF2B5EF4-FFF2-40B4-BE49-F238E27FC236}">
                <a16:creationId xmlns:a16="http://schemas.microsoft.com/office/drawing/2014/main" id="{D5D7184C-23CA-B2AC-68ED-B00ACE0D3A89}"/>
              </a:ext>
            </a:extLst>
          </p:cNvPr>
          <p:cNvSpPr/>
          <p:nvPr/>
        </p:nvSpPr>
        <p:spPr>
          <a:xfrm>
            <a:off x="2531584" y="2359638"/>
            <a:ext cx="435380" cy="41060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A2B0D209-000F-0B52-EAD6-84452108AACC}"/>
              </a:ext>
            </a:extLst>
          </p:cNvPr>
          <p:cNvSpPr/>
          <p:nvPr/>
        </p:nvSpPr>
        <p:spPr>
          <a:xfrm rot="2476247" flipH="1">
            <a:off x="3968054" y="2195827"/>
            <a:ext cx="292170" cy="522446"/>
          </a:xfrm>
          <a:prstGeom prst="corner">
            <a:avLst>
              <a:gd name="adj1" fmla="val 28181"/>
              <a:gd name="adj2" fmla="val 2946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Multiplication Sign 24">
            <a:extLst>
              <a:ext uri="{FF2B5EF4-FFF2-40B4-BE49-F238E27FC236}">
                <a16:creationId xmlns:a16="http://schemas.microsoft.com/office/drawing/2014/main" id="{9E21180C-2864-9888-BFBA-61E11B446D67}"/>
              </a:ext>
            </a:extLst>
          </p:cNvPr>
          <p:cNvSpPr/>
          <p:nvPr/>
        </p:nvSpPr>
        <p:spPr>
          <a:xfrm>
            <a:off x="5287617" y="2343823"/>
            <a:ext cx="435380" cy="41060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L-Shape 25">
            <a:extLst>
              <a:ext uri="{FF2B5EF4-FFF2-40B4-BE49-F238E27FC236}">
                <a16:creationId xmlns:a16="http://schemas.microsoft.com/office/drawing/2014/main" id="{F4F3C4CD-6B35-5754-C47D-65E3A2B8BA85}"/>
              </a:ext>
            </a:extLst>
          </p:cNvPr>
          <p:cNvSpPr/>
          <p:nvPr/>
        </p:nvSpPr>
        <p:spPr>
          <a:xfrm rot="2476247" flipH="1">
            <a:off x="6783354" y="2180012"/>
            <a:ext cx="292170" cy="522446"/>
          </a:xfrm>
          <a:prstGeom prst="corner">
            <a:avLst>
              <a:gd name="adj1" fmla="val 28181"/>
              <a:gd name="adj2" fmla="val 29464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BCA878-BA7D-CF9D-792F-44AD45AF26F6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10545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B25A26-E9DD-82B1-DC4F-2DC0424C0777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10545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4B66FB7-B029-8E8A-3273-A0707FE941CD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623357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41D1005-ABC6-4FC0-8205-C577815FADD9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513026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95929A36-E4FC-FFF9-3292-4A31B75DCEAD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10545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B5EB185-9EFE-0B73-632A-F1FE268FA994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623357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E0A2276-532E-6200-AA8A-B77D621C5665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513026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87FF351-F8B8-ADAA-5C50-EDA9DF8AE511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5637169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FC7B9F2C-67E9-9392-0A3A-6B4A08F20122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10545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553D5177-C2A1-DDD7-8C53-34066CCD2869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4623357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492D0559-9369-B05E-AE04-A4DB18B6E177}"/>
              </a:ext>
            </a:extLst>
          </p:cNvPr>
          <p:cNvGraphicFramePr>
            <a:graphicFrameLocks noGrp="1"/>
          </p:cNvGraphicFramePr>
          <p:nvPr/>
        </p:nvGraphicFramePr>
        <p:xfrm>
          <a:off x="2389620" y="5130263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25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584144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0895CD3-3448-505D-7D85-F3E36DCA8B47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39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51819D-6E3D-4BDD-BD59-2AEAA4AD2351}"/>
              </a:ext>
            </a:extLst>
          </p:cNvPr>
          <p:cNvSpPr txBox="1"/>
          <p:nvPr/>
        </p:nvSpPr>
        <p:spPr>
          <a:xfrm>
            <a:off x="0" y="1411728"/>
            <a:ext cx="9144000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GB" sz="2700" dirty="0">
                <a:solidFill>
                  <a:prstClr val="black"/>
                </a:solidFill>
                <a:latin typeface="Comic Sans MS" panose="030F0702030302020204" pitchFamily="66" charset="0"/>
              </a:rPr>
              <a:t>Friday 19</a:t>
            </a:r>
            <a:r>
              <a:rPr lang="en-GB" sz="2700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th</a:t>
            </a:r>
            <a:r>
              <a:rPr lang="en-GB" sz="2700" dirty="0">
                <a:solidFill>
                  <a:prstClr val="black"/>
                </a:solidFill>
                <a:latin typeface="Comic Sans MS" panose="030F0702030302020204" pitchFamily="66" charset="0"/>
              </a:rPr>
              <a:t> March </a:t>
            </a:r>
          </a:p>
          <a:p>
            <a:pPr defTabSz="685800">
              <a:defRPr/>
            </a:pPr>
            <a:endParaRPr lang="en-GB" sz="27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defTabSz="685800">
              <a:defRPr/>
            </a:pPr>
            <a:endParaRPr lang="en-GB" sz="27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defTabSz="685800">
              <a:defRPr/>
            </a:pPr>
            <a:endParaRPr lang="en-GB" sz="27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defTabSz="685800">
              <a:defRPr/>
            </a:pPr>
            <a:r>
              <a:rPr lang="en-GB" sz="2700" dirty="0">
                <a:solidFill>
                  <a:srgbClr val="0070C0"/>
                </a:solidFill>
                <a:latin typeface="Comic Sans MS" panose="030F0702030302020204" pitchFamily="66" charset="0"/>
              </a:rPr>
              <a:t>1 000s: I can understand improper fractions.</a:t>
            </a:r>
            <a:endParaRPr lang="en-GB" sz="27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2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A42AB0-033F-C85C-8A06-E970F3AA588E}"/>
              </a:ext>
            </a:extLst>
          </p:cNvPr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What fraction of the bar is shaded blue?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What fraction of the bar is shaded green?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How many parts are yellow?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B9CA19-07E6-5B89-4F37-E5F03EAC9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65651"/>
              </p:ext>
            </p:extLst>
          </p:nvPr>
        </p:nvGraphicFramePr>
        <p:xfrm>
          <a:off x="1257577" y="3219708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9447059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83464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8955051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815473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552797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9074657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378299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54340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43286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8600B2C-0213-5741-5BF2-DB3817634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542455"/>
              </p:ext>
            </p:extLst>
          </p:nvPr>
        </p:nvGraphicFramePr>
        <p:xfrm>
          <a:off x="1214421" y="1113939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8909926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8891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368946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7325478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36468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3362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29581F-DF9F-A3E0-5E3E-B974C7351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05727"/>
              </p:ext>
            </p:extLst>
          </p:nvPr>
        </p:nvGraphicFramePr>
        <p:xfrm>
          <a:off x="1257577" y="4658871"/>
          <a:ext cx="31343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79">
                  <a:extLst>
                    <a:ext uri="{9D8B030D-6E8A-4147-A177-3AD203B41FA5}">
                      <a16:colId xmlns:a16="http://schemas.microsoft.com/office/drawing/2014/main" val="2632812019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1085670561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388991418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9494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516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1B3E296-F56C-1F58-42A0-38C395825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00472"/>
              </p:ext>
            </p:extLst>
          </p:nvPr>
        </p:nvGraphicFramePr>
        <p:xfrm>
          <a:off x="1257577" y="5387794"/>
          <a:ext cx="31343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79">
                  <a:extLst>
                    <a:ext uri="{9D8B030D-6E8A-4147-A177-3AD203B41FA5}">
                      <a16:colId xmlns:a16="http://schemas.microsoft.com/office/drawing/2014/main" val="2632812019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1085670561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388991418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9494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51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DFD3B10-4307-261C-7085-1BF176805A85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9D4DF9-F8D4-7EDB-8359-DB77C9C9AE98}"/>
              </a:ext>
            </a:extLst>
          </p:cNvPr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What fraction of the bar is shaded blue?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What fraction of the bar is shaded green?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How many parts are yellow?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AAEF16-8502-D689-A74D-194198C50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54751"/>
              </p:ext>
            </p:extLst>
          </p:nvPr>
        </p:nvGraphicFramePr>
        <p:xfrm>
          <a:off x="1257577" y="3219708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9447059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834643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8955051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815473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552797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9074657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378299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54340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43286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A34AA8-0E39-2982-13F5-05B0EC491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211108"/>
              </p:ext>
            </p:extLst>
          </p:nvPr>
        </p:nvGraphicFramePr>
        <p:xfrm>
          <a:off x="1214421" y="1113939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8909926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8891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368946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7325478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36468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3362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6A9BAE-607B-CED4-97FD-5AD992671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92332"/>
              </p:ext>
            </p:extLst>
          </p:nvPr>
        </p:nvGraphicFramePr>
        <p:xfrm>
          <a:off x="1257577" y="4658871"/>
          <a:ext cx="31343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79">
                  <a:extLst>
                    <a:ext uri="{9D8B030D-6E8A-4147-A177-3AD203B41FA5}">
                      <a16:colId xmlns:a16="http://schemas.microsoft.com/office/drawing/2014/main" val="2632812019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1085670561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388991418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9494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516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6AC18F-C1E6-8614-33E5-9BE9C0DA7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02598"/>
              </p:ext>
            </p:extLst>
          </p:nvPr>
        </p:nvGraphicFramePr>
        <p:xfrm>
          <a:off x="1257577" y="5387794"/>
          <a:ext cx="31343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79">
                  <a:extLst>
                    <a:ext uri="{9D8B030D-6E8A-4147-A177-3AD203B41FA5}">
                      <a16:colId xmlns:a16="http://schemas.microsoft.com/office/drawing/2014/main" val="2632812019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1085670561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388991418"/>
                    </a:ext>
                  </a:extLst>
                </a:gridCol>
                <a:gridCol w="783579">
                  <a:extLst>
                    <a:ext uri="{9D8B030D-6E8A-4147-A177-3AD203B41FA5}">
                      <a16:colId xmlns:a16="http://schemas.microsoft.com/office/drawing/2014/main" val="39494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516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DFDAFE9-1519-A365-231A-CB1CBF692513}"/>
                  </a:ext>
                </a:extLst>
              </p:cNvPr>
              <p:cNvSpPr txBox="1"/>
              <p:nvPr/>
            </p:nvSpPr>
            <p:spPr>
              <a:xfrm>
                <a:off x="6882170" y="983086"/>
                <a:ext cx="1894243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DFDAFE9-1519-A365-231A-CB1CBF692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170" y="983086"/>
                <a:ext cx="1894243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0DF521-F39C-0A38-AD37-496118AF64B4}"/>
                  </a:ext>
                </a:extLst>
              </p:cNvPr>
              <p:cNvSpPr txBox="1"/>
              <p:nvPr/>
            </p:nvSpPr>
            <p:spPr>
              <a:xfrm>
                <a:off x="6860808" y="3088855"/>
                <a:ext cx="1894243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0DF521-F39C-0A38-AD37-496118AF6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808" y="3088855"/>
                <a:ext cx="1894243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9B3F71A-E93F-740A-0160-81CC565AA833}"/>
              </a:ext>
            </a:extLst>
          </p:cNvPr>
          <p:cNvSpPr txBox="1"/>
          <p:nvPr/>
        </p:nvSpPr>
        <p:spPr>
          <a:xfrm>
            <a:off x="4987927" y="4848058"/>
            <a:ext cx="189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 parts</a:t>
            </a:r>
          </a:p>
        </p:txBody>
      </p:sp>
    </p:spTree>
    <p:extLst>
      <p:ext uri="{BB962C8B-B14F-4D97-AF65-F5344CB8AC3E}">
        <p14:creationId xmlns:p14="http://schemas.microsoft.com/office/powerpoint/2010/main" val="2223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3E7162-F820-E65C-F7D8-A61250EEE0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r="34045"/>
          <a:stretch/>
        </p:blipFill>
        <p:spPr>
          <a:xfrm>
            <a:off x="1254233" y="648723"/>
            <a:ext cx="3211892" cy="15846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4008023-4C80-2E8B-77D8-A929863423F9}"/>
              </a:ext>
            </a:extLst>
          </p:cNvPr>
          <p:cNvSpPr/>
          <p:nvPr/>
        </p:nvSpPr>
        <p:spPr>
          <a:xfrm>
            <a:off x="2902913" y="719493"/>
            <a:ext cx="1520664" cy="1500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8AB35-3766-8899-930A-53A4E55C91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r="34045"/>
          <a:stretch/>
        </p:blipFill>
        <p:spPr>
          <a:xfrm>
            <a:off x="4361258" y="648722"/>
            <a:ext cx="3211892" cy="158468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A027CCF-1E91-968A-3E49-16A8C3759F26}"/>
              </a:ext>
            </a:extLst>
          </p:cNvPr>
          <p:cNvSpPr/>
          <p:nvPr/>
        </p:nvSpPr>
        <p:spPr>
          <a:xfrm>
            <a:off x="5968739" y="719493"/>
            <a:ext cx="1520664" cy="1500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F46C5B-281A-9B6E-E412-01A6F70BAD21}"/>
              </a:ext>
            </a:extLst>
          </p:cNvPr>
          <p:cNvSpPr/>
          <p:nvPr/>
        </p:nvSpPr>
        <p:spPr>
          <a:xfrm>
            <a:off x="4498973" y="659798"/>
            <a:ext cx="1520664" cy="15008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69A7206-0FF7-0322-6A5B-48F9F22474CC}"/>
                  </a:ext>
                </a:extLst>
              </p:cNvPr>
              <p:cNvSpPr/>
              <p:nvPr/>
            </p:nvSpPr>
            <p:spPr>
              <a:xfrm>
                <a:off x="2764251" y="2790833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69A7206-0FF7-0322-6A5B-48F9F22474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251" y="2790833"/>
                <a:ext cx="1380066" cy="9629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A32FB0-CD30-9FD9-5C10-E7CFFB65DD01}"/>
                  </a:ext>
                </a:extLst>
              </p:cNvPr>
              <p:cNvSpPr/>
              <p:nvPr/>
            </p:nvSpPr>
            <p:spPr>
              <a:xfrm>
                <a:off x="3585206" y="2903342"/>
                <a:ext cx="242302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1 whole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A32FB0-CD30-9FD9-5C10-E7CFFB65D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206" y="2903342"/>
                <a:ext cx="2423023" cy="769441"/>
              </a:xfrm>
              <a:prstGeom prst="rect">
                <a:avLst/>
              </a:prstGeom>
              <a:blipFill>
                <a:blip r:embed="rId4"/>
                <a:stretch>
                  <a:fillRect r="-5025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44C25AB-CA62-C0D4-CF07-8BAAE30074EB}"/>
                  </a:ext>
                </a:extLst>
              </p:cNvPr>
              <p:cNvSpPr/>
              <p:nvPr/>
            </p:nvSpPr>
            <p:spPr>
              <a:xfrm>
                <a:off x="2745982" y="2790833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44C25AB-CA62-C0D4-CF07-8BAAE30074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982" y="2790833"/>
                <a:ext cx="1380066" cy="9629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FEC341B-CD5C-ED09-BD1E-B0F70FCE61C8}"/>
                  </a:ext>
                </a:extLst>
              </p:cNvPr>
              <p:cNvSpPr/>
              <p:nvPr/>
            </p:nvSpPr>
            <p:spPr>
              <a:xfrm>
                <a:off x="3566937" y="2903342"/>
                <a:ext cx="26583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2 wholes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FEC341B-CD5C-ED09-BD1E-B0F70FCE61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937" y="2903342"/>
                <a:ext cx="2658354" cy="769441"/>
              </a:xfrm>
              <a:prstGeom prst="rect">
                <a:avLst/>
              </a:prstGeom>
              <a:blipFill>
                <a:blip r:embed="rId6"/>
                <a:stretch>
                  <a:fillRect r="-367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301F71D-3948-48D8-97B0-FCF196989ECA}"/>
                  </a:ext>
                </a:extLst>
              </p:cNvPr>
              <p:cNvSpPr/>
              <p:nvPr/>
            </p:nvSpPr>
            <p:spPr>
              <a:xfrm>
                <a:off x="2741275" y="2806306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301F71D-3948-48D8-97B0-FCF196989E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275" y="2806306"/>
                <a:ext cx="1380066" cy="9629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9044194-819B-624A-2E9D-0EE561A2F80D}"/>
                  </a:ext>
                </a:extLst>
              </p:cNvPr>
              <p:cNvSpPr/>
              <p:nvPr/>
            </p:nvSpPr>
            <p:spPr>
              <a:xfrm>
                <a:off x="3562230" y="2918815"/>
                <a:ext cx="26583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3 wholes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9044194-819B-624A-2E9D-0EE561A2F8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230" y="2918815"/>
                <a:ext cx="2658354" cy="769441"/>
              </a:xfrm>
              <a:prstGeom prst="rect">
                <a:avLst/>
              </a:prstGeom>
              <a:blipFill>
                <a:blip r:embed="rId8"/>
                <a:stretch>
                  <a:fillRect r="-367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59E12DC-7E7E-70A6-A960-CEFAC5368720}"/>
                  </a:ext>
                </a:extLst>
              </p:cNvPr>
              <p:cNvSpPr/>
              <p:nvPr/>
            </p:nvSpPr>
            <p:spPr>
              <a:xfrm>
                <a:off x="2764251" y="2806306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59E12DC-7E7E-70A6-A960-CEFAC5368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251" y="2806306"/>
                <a:ext cx="1380066" cy="9629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FD7FA83-6651-1C20-8F52-7739C4CDF005}"/>
                  </a:ext>
                </a:extLst>
              </p:cNvPr>
              <p:cNvSpPr/>
              <p:nvPr/>
            </p:nvSpPr>
            <p:spPr>
              <a:xfrm>
                <a:off x="3585206" y="2918815"/>
                <a:ext cx="26583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4 wholes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FD7FA83-6651-1C20-8F52-7739C4CDF0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206" y="2918815"/>
                <a:ext cx="2658354" cy="769441"/>
              </a:xfrm>
              <a:prstGeom prst="rect">
                <a:avLst/>
              </a:prstGeom>
              <a:blipFill>
                <a:blip r:embed="rId10"/>
                <a:stretch>
                  <a:fillRect r="-367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75FDFC9F-F4D5-1EAC-D088-5F4F97C91008}"/>
              </a:ext>
            </a:extLst>
          </p:cNvPr>
          <p:cNvSpPr txBox="1"/>
          <p:nvPr/>
        </p:nvSpPr>
        <p:spPr>
          <a:xfrm>
            <a:off x="667512" y="4339697"/>
            <a:ext cx="752551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i="0" dirty="0">
                <a:solidFill>
                  <a:srgbClr val="202124"/>
                </a:solidFill>
                <a:effectLst/>
              </a:rPr>
              <a:t>An </a:t>
            </a:r>
            <a:r>
              <a:rPr lang="en-GB" sz="2800" b="1" i="0" dirty="0">
                <a:solidFill>
                  <a:srgbClr val="202124"/>
                </a:solidFill>
                <a:effectLst/>
              </a:rPr>
              <a:t>improper fraction</a:t>
            </a:r>
            <a:r>
              <a:rPr lang="en-GB" sz="2800" i="0" dirty="0">
                <a:solidFill>
                  <a:srgbClr val="202124"/>
                </a:solidFill>
                <a:effectLst/>
              </a:rPr>
              <a:t> is a fraction that has a numerator that is greater than or equal to the denominator. </a:t>
            </a:r>
            <a:endParaRPr lang="en-GB" sz="28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A3A3113-9FC5-D048-7A5B-24D25E541B0D}"/>
              </a:ext>
            </a:extLst>
          </p:cNvPr>
          <p:cNvCxnSpPr/>
          <p:nvPr/>
        </p:nvCxnSpPr>
        <p:spPr>
          <a:xfrm>
            <a:off x="5992328" y="5245768"/>
            <a:ext cx="8085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A100A5-27D3-A60A-25E6-91C6F0B3F7F9}"/>
              </a:ext>
            </a:extLst>
          </p:cNvPr>
          <p:cNvCxnSpPr>
            <a:cxnSpLocks/>
          </p:cNvCxnSpPr>
          <p:nvPr/>
        </p:nvCxnSpPr>
        <p:spPr>
          <a:xfrm>
            <a:off x="3756577" y="5245768"/>
            <a:ext cx="174887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8A3F726-A44A-A81A-178B-E56BB4EFB933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24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 animBg="1"/>
      <p:bldP spid="11" grpId="0"/>
      <p:bldP spid="11" grpId="1"/>
      <p:bldP spid="12" grpId="0"/>
      <p:bldP spid="12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31A1DB-9E0A-617D-6EF5-4205F2445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22354"/>
              </p:ext>
            </p:extLst>
          </p:nvPr>
        </p:nvGraphicFramePr>
        <p:xfrm>
          <a:off x="687790" y="339782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76A899-CAA4-D733-F410-AE148B733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866246"/>
              </p:ext>
            </p:extLst>
          </p:nvPr>
        </p:nvGraphicFramePr>
        <p:xfrm>
          <a:off x="689294" y="1963799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C1FDF4-701F-E670-989F-D565D4907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2220"/>
              </p:ext>
            </p:extLst>
          </p:nvPr>
        </p:nvGraphicFramePr>
        <p:xfrm>
          <a:off x="2132723" y="1963799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0A9AC3-CC1D-6509-46C6-C4DBEAA86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840070"/>
              </p:ext>
            </p:extLst>
          </p:nvPr>
        </p:nvGraphicFramePr>
        <p:xfrm>
          <a:off x="689294" y="3587817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F667C14-9D15-8324-CE89-D998A0ADA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350441"/>
              </p:ext>
            </p:extLst>
          </p:nvPr>
        </p:nvGraphicFramePr>
        <p:xfrm>
          <a:off x="2132723" y="3587817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D882C3-E86F-5B4C-C4F4-B3099ED32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34519"/>
              </p:ext>
            </p:extLst>
          </p:nvPr>
        </p:nvGraphicFramePr>
        <p:xfrm>
          <a:off x="3576152" y="3587817"/>
          <a:ext cx="1286778" cy="121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389">
                  <a:extLst>
                    <a:ext uri="{9D8B030D-6E8A-4147-A177-3AD203B41FA5}">
                      <a16:colId xmlns:a16="http://schemas.microsoft.com/office/drawing/2014/main" val="2799949934"/>
                    </a:ext>
                  </a:extLst>
                </a:gridCol>
                <a:gridCol w="643389">
                  <a:extLst>
                    <a:ext uri="{9D8B030D-6E8A-4147-A177-3AD203B41FA5}">
                      <a16:colId xmlns:a16="http://schemas.microsoft.com/office/drawing/2014/main" val="1792527786"/>
                    </a:ext>
                  </a:extLst>
                </a:gridCol>
              </a:tblGrid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16310"/>
                  </a:ext>
                </a:extLst>
              </a:tr>
              <a:tr h="6052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86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19BFB9B-3E84-3BC2-5D5B-BEE862006584}"/>
                  </a:ext>
                </a:extLst>
              </p:cNvPr>
              <p:cNvSpPr/>
              <p:nvPr/>
            </p:nvSpPr>
            <p:spPr>
              <a:xfrm>
                <a:off x="4572000" y="463524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19BFB9B-3E84-3BC2-5D5B-BEE8620065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3524"/>
                <a:ext cx="1380066" cy="9629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801C48E-106B-D298-819B-3F3EFB0981FC}"/>
                  </a:ext>
                </a:extLst>
              </p:cNvPr>
              <p:cNvSpPr/>
              <p:nvPr/>
            </p:nvSpPr>
            <p:spPr>
              <a:xfrm>
                <a:off x="5197663" y="560282"/>
                <a:ext cx="295962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1 whole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801C48E-106B-D298-819B-3F3EFB0981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663" y="560282"/>
                <a:ext cx="2959620" cy="769441"/>
              </a:xfrm>
              <a:prstGeom prst="rect">
                <a:avLst/>
              </a:prstGeom>
              <a:blipFill>
                <a:blip r:embed="rId3"/>
                <a:stretch>
                  <a:fillRect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547434-3732-ADC3-FC36-E417389C829D}"/>
                  </a:ext>
                </a:extLst>
              </p:cNvPr>
              <p:cNvSpPr/>
              <p:nvPr/>
            </p:nvSpPr>
            <p:spPr>
              <a:xfrm>
                <a:off x="4572000" y="2087541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547434-3732-ADC3-FC36-E417389C82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87541"/>
                <a:ext cx="1380066" cy="9629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6A7AA70-04D1-8DEA-8E03-494A0DAE8EAD}"/>
                  </a:ext>
                </a:extLst>
              </p:cNvPr>
              <p:cNvSpPr/>
              <p:nvPr/>
            </p:nvSpPr>
            <p:spPr>
              <a:xfrm>
                <a:off x="5197663" y="2184299"/>
                <a:ext cx="295962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  <a:r>
                  <a:rPr lang="en-GB" sz="3600" dirty="0"/>
                  <a:t>2</a:t>
                </a:r>
                <a:r>
                  <a:rPr lang="en-GB" sz="3600" dirty="0">
                    <a:solidFill>
                      <a:schemeClr val="tx1"/>
                    </a:solidFill>
                  </a:rPr>
                  <a:t> wholes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6A7AA70-04D1-8DEA-8E03-494A0DAE8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663" y="2184299"/>
                <a:ext cx="2959620" cy="769441"/>
              </a:xfrm>
              <a:prstGeom prst="rect">
                <a:avLst/>
              </a:prstGeom>
              <a:blipFill>
                <a:blip r:embed="rId5"/>
                <a:stretch>
                  <a:fillRect b="-25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1EB1CBA-B11C-A551-2609-39DBE8477B8A}"/>
                  </a:ext>
                </a:extLst>
              </p:cNvPr>
              <p:cNvSpPr/>
              <p:nvPr/>
            </p:nvSpPr>
            <p:spPr>
              <a:xfrm>
                <a:off x="4581898" y="3710746"/>
                <a:ext cx="1380066" cy="926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/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1EB1CBA-B11C-A551-2609-39DBE8477B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898" y="3710746"/>
                <a:ext cx="1380066" cy="9261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ADC765A-F5BC-5E70-733F-0E324E9E5B49}"/>
                  </a:ext>
                </a:extLst>
              </p:cNvPr>
              <p:cNvSpPr/>
              <p:nvPr/>
            </p:nvSpPr>
            <p:spPr>
              <a:xfrm>
                <a:off x="5207561" y="3807504"/>
                <a:ext cx="295962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3 wholes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ADC765A-F5BC-5E70-733F-0E324E9E5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561" y="3807504"/>
                <a:ext cx="2959620" cy="769441"/>
              </a:xfrm>
              <a:prstGeom prst="rect">
                <a:avLst/>
              </a:prstGeom>
              <a:blipFill>
                <a:blip r:embed="rId7"/>
                <a:stretch>
                  <a:fillRect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3F46BAC0-9F83-A16D-C109-B4F0ACE493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8292" y="5333951"/>
            <a:ext cx="747045" cy="7470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97BEE44-D5FD-63AD-A254-204CB7CACF7F}"/>
              </a:ext>
            </a:extLst>
          </p:cNvPr>
          <p:cNvSpPr txBox="1"/>
          <p:nvPr/>
        </p:nvSpPr>
        <p:spPr>
          <a:xfrm>
            <a:off x="4911136" y="547664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0AFD8-97A7-F891-6725-8BA8A18F3DBD}"/>
              </a:ext>
            </a:extLst>
          </p:cNvPr>
          <p:cNvSpPr/>
          <p:nvPr/>
        </p:nvSpPr>
        <p:spPr>
          <a:xfrm>
            <a:off x="5166730" y="3747552"/>
            <a:ext cx="457082" cy="408867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395A774-30E4-2AE0-88C8-8AE16B697E5D}"/>
              </a:ext>
            </a:extLst>
          </p:cNvPr>
          <p:cNvSpPr/>
          <p:nvPr/>
        </p:nvSpPr>
        <p:spPr>
          <a:xfrm>
            <a:off x="5197850" y="2087541"/>
            <a:ext cx="394843" cy="40886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EBE1BB8-C30D-08F5-94ED-6899770BDE41}"/>
              </a:ext>
            </a:extLst>
          </p:cNvPr>
          <p:cNvSpPr/>
          <p:nvPr/>
        </p:nvSpPr>
        <p:spPr>
          <a:xfrm>
            <a:off x="5197850" y="471203"/>
            <a:ext cx="394843" cy="40886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96637B2-EB79-77E5-5013-A23688EAECD7}"/>
                  </a:ext>
                </a:extLst>
              </p:cNvPr>
              <p:cNvSpPr/>
              <p:nvPr/>
            </p:nvSpPr>
            <p:spPr>
              <a:xfrm>
                <a:off x="4570397" y="433983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96637B2-EB79-77E5-5013-A23688EAEC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397" y="433983"/>
                <a:ext cx="1380066" cy="9629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64FDD2C-D891-003F-B9AB-6C2FCEA4F10D}"/>
                  </a:ext>
                </a:extLst>
              </p:cNvPr>
              <p:cNvSpPr/>
              <p:nvPr/>
            </p:nvSpPr>
            <p:spPr>
              <a:xfrm>
                <a:off x="4578638" y="2057188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64FDD2C-D891-003F-B9AB-6C2FCEA4F1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638" y="2057188"/>
                <a:ext cx="1380066" cy="9629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D8E3FB1-3722-3DEE-9C56-95F7A6EFBE0F}"/>
                  </a:ext>
                </a:extLst>
              </p:cNvPr>
              <p:cNvSpPr/>
              <p:nvPr/>
            </p:nvSpPr>
            <p:spPr>
              <a:xfrm>
                <a:off x="4575090" y="3673941"/>
                <a:ext cx="1380066" cy="962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D8E3FB1-3722-3DEE-9C56-95F7A6EFBE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090" y="3673941"/>
                <a:ext cx="1380066" cy="9629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E63EFAF-50BA-6270-3626-F6A7D572C54D}"/>
              </a:ext>
            </a:extLst>
          </p:cNvPr>
          <p:cNvSpPr txBox="1"/>
          <p:nvPr/>
        </p:nvSpPr>
        <p:spPr>
          <a:xfrm>
            <a:off x="249709" y="5111201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9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20" grpId="0"/>
      <p:bldP spid="20" grpId="1"/>
      <p:bldP spid="21" grpId="0"/>
      <p:bldP spid="23" grpId="0"/>
      <p:bldP spid="23" grpId="1"/>
      <p:bldP spid="24" grpId="0" animBg="1"/>
      <p:bldP spid="25" grpId="0" animBg="1"/>
      <p:bldP spid="26" grpId="0" animBg="1"/>
      <p:bldP spid="28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60" y="3431359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536" y="35938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862F57-80B5-C2AA-2F36-DB49A8F7B827}"/>
              </a:ext>
            </a:extLst>
          </p:cNvPr>
          <p:cNvSpPr/>
          <p:nvPr/>
        </p:nvSpPr>
        <p:spPr>
          <a:xfrm>
            <a:off x="180727" y="619620"/>
            <a:ext cx="2391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3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wholes</a:t>
            </a:r>
            <a:endParaRPr lang="en-GB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98BB65-19D7-C709-3147-F1A66DC9BF44}"/>
                  </a:ext>
                </a:extLst>
              </p:cNvPr>
              <p:cNvSpPr/>
              <p:nvPr/>
            </p:nvSpPr>
            <p:spPr>
              <a:xfrm>
                <a:off x="2571984" y="530959"/>
                <a:ext cx="762170" cy="866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98BB65-19D7-C709-3147-F1A66DC9BF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84" y="530959"/>
                <a:ext cx="762170" cy="8661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D38256D-2465-5C2A-D9A7-B7A902463F14}"/>
                  </a:ext>
                </a:extLst>
              </p:cNvPr>
              <p:cNvSpPr/>
              <p:nvPr/>
            </p:nvSpPr>
            <p:spPr>
              <a:xfrm>
                <a:off x="2567294" y="2399989"/>
                <a:ext cx="762170" cy="8642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D38256D-2465-5C2A-D9A7-B7A902463F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294" y="2399989"/>
                <a:ext cx="762170" cy="8642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2210BC6-7E5A-ADE8-E6F5-A5ED588D248E}"/>
                  </a:ext>
                </a:extLst>
              </p:cNvPr>
              <p:cNvSpPr/>
              <p:nvPr/>
            </p:nvSpPr>
            <p:spPr>
              <a:xfrm>
                <a:off x="2571984" y="4411501"/>
                <a:ext cx="762170" cy="8662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30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2210BC6-7E5A-ADE8-E6F5-A5ED588D24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84" y="4411501"/>
                <a:ext cx="762170" cy="8662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B9E6163-AC78-ECC3-B4CC-708B743BD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198827"/>
              </p:ext>
            </p:extLst>
          </p:nvPr>
        </p:nvGraphicFramePr>
        <p:xfrm>
          <a:off x="3647673" y="345539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2ED825-491A-AC86-94D1-0EF833BB8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37297"/>
              </p:ext>
            </p:extLst>
          </p:nvPr>
        </p:nvGraphicFramePr>
        <p:xfrm>
          <a:off x="3647673" y="867300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3689E70-B570-CA66-D28D-FBD795134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1796"/>
              </p:ext>
            </p:extLst>
          </p:nvPr>
        </p:nvGraphicFramePr>
        <p:xfrm>
          <a:off x="3647673" y="1389061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E170D89-58DA-75DA-AEC6-127EACD6A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48537"/>
              </p:ext>
            </p:extLst>
          </p:nvPr>
        </p:nvGraphicFramePr>
        <p:xfrm>
          <a:off x="3647673" y="2208860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7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AA5D310-4808-5FD4-3D31-A234DA3F1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24277"/>
              </p:ext>
            </p:extLst>
          </p:nvPr>
        </p:nvGraphicFramePr>
        <p:xfrm>
          <a:off x="3647673" y="2736530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7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DC54935-AA8A-4732-49E8-EA778BD2A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49303"/>
              </p:ext>
            </p:extLst>
          </p:nvPr>
        </p:nvGraphicFramePr>
        <p:xfrm>
          <a:off x="3647673" y="3264200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87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E6C5D62A-33B7-4F1C-B94C-358CD1A53E54}"/>
              </a:ext>
            </a:extLst>
          </p:cNvPr>
          <p:cNvSpPr/>
          <p:nvPr/>
        </p:nvSpPr>
        <p:spPr>
          <a:xfrm>
            <a:off x="180727" y="2447373"/>
            <a:ext cx="2391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3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wholes</a:t>
            </a:r>
            <a:endParaRPr lang="en-GB" sz="3600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413F719-8A0C-4971-2CC3-4A57EAD3D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845415"/>
              </p:ext>
            </p:extLst>
          </p:nvPr>
        </p:nvGraphicFramePr>
        <p:xfrm>
          <a:off x="3647673" y="4179375"/>
          <a:ext cx="4324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36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378170621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71957887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5316613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1294103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427396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6A451F4-F47F-7AC4-FDC9-01AE1DC58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771606"/>
              </p:ext>
            </p:extLst>
          </p:nvPr>
        </p:nvGraphicFramePr>
        <p:xfrm>
          <a:off x="3647663" y="4706075"/>
          <a:ext cx="4324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36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378170621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71957887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5316613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1294103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427396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A13A8F4-FBE4-2C7C-EB3C-AD5C603C1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45982"/>
              </p:ext>
            </p:extLst>
          </p:nvPr>
        </p:nvGraphicFramePr>
        <p:xfrm>
          <a:off x="3647663" y="5229352"/>
          <a:ext cx="4324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36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780794375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25169826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2378170621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719578876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315316613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1129410348"/>
                    </a:ext>
                  </a:extLst>
                </a:gridCol>
                <a:gridCol w="432436">
                  <a:extLst>
                    <a:ext uri="{9D8B030D-6E8A-4147-A177-3AD203B41FA5}">
                      <a16:colId xmlns:a16="http://schemas.microsoft.com/office/drawing/2014/main" val="4273968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4F83DE9E-4A3B-E86B-0B91-7F0DE6B1FB4E}"/>
              </a:ext>
            </a:extLst>
          </p:cNvPr>
          <p:cNvSpPr/>
          <p:nvPr/>
        </p:nvSpPr>
        <p:spPr>
          <a:xfrm>
            <a:off x="176037" y="4459911"/>
            <a:ext cx="2391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3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wholes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AF8750-B6A5-088A-9816-088032FA50DD}"/>
              </a:ext>
            </a:extLst>
          </p:cNvPr>
          <p:cNvSpPr/>
          <p:nvPr/>
        </p:nvSpPr>
        <p:spPr>
          <a:xfrm>
            <a:off x="1061755" y="5651150"/>
            <a:ext cx="3186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What is the same?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4D2BA9-F718-6206-A0EF-9AD84A43A3FD}"/>
              </a:ext>
            </a:extLst>
          </p:cNvPr>
          <p:cNvSpPr/>
          <p:nvPr/>
        </p:nvSpPr>
        <p:spPr>
          <a:xfrm>
            <a:off x="4531359" y="5651150"/>
            <a:ext cx="3186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What is different?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FF11C-5C5F-A69D-81D8-24AA9E00FCB5}"/>
              </a:ext>
            </a:extLst>
          </p:cNvPr>
          <p:cNvSpPr/>
          <p:nvPr/>
        </p:nvSpPr>
        <p:spPr>
          <a:xfrm>
            <a:off x="2938289" y="5651150"/>
            <a:ext cx="3186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Same wholes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0362A6-DBC1-67AB-8F6E-970F421D100C}"/>
              </a:ext>
            </a:extLst>
          </p:cNvPr>
          <p:cNvSpPr/>
          <p:nvPr/>
        </p:nvSpPr>
        <p:spPr>
          <a:xfrm>
            <a:off x="1246505" y="5651150"/>
            <a:ext cx="61620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Different number of parts in each whole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18AE9B-2070-D061-9043-BCE252575F5A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6" grpId="0"/>
      <p:bldP spid="10" grpId="0"/>
      <p:bldP spid="12" grpId="0"/>
      <p:bldP spid="24" grpId="0"/>
      <p:bldP spid="25" grpId="0"/>
      <p:bldP spid="25" grpId="1"/>
      <p:bldP spid="26" grpId="0"/>
      <p:bldP spid="26" grpId="1"/>
      <p:bldP spid="7" grpId="0"/>
      <p:bldP spid="7" grpId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862F57-80B5-C2AA-2F36-DB49A8F7B827}"/>
              </a:ext>
            </a:extLst>
          </p:cNvPr>
          <p:cNvSpPr/>
          <p:nvPr/>
        </p:nvSpPr>
        <p:spPr>
          <a:xfrm>
            <a:off x="180727" y="619620"/>
            <a:ext cx="2391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3</a:t>
            </a:r>
            <a:r>
              <a:rPr lang="en-GB" sz="44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wholes</a:t>
            </a:r>
            <a:endParaRPr lang="en-GB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98BB65-19D7-C709-3147-F1A66DC9BF44}"/>
                  </a:ext>
                </a:extLst>
              </p:cNvPr>
              <p:cNvSpPr/>
              <p:nvPr/>
            </p:nvSpPr>
            <p:spPr>
              <a:xfrm>
                <a:off x="2571984" y="530959"/>
                <a:ext cx="762170" cy="866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98BB65-19D7-C709-3147-F1A66DC9BF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84" y="530959"/>
                <a:ext cx="762170" cy="8661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B9E6163-AC78-ECC3-B4CC-708B743BD537}"/>
              </a:ext>
            </a:extLst>
          </p:cNvPr>
          <p:cNvGraphicFramePr>
            <a:graphicFrameLocks noGrp="1"/>
          </p:cNvGraphicFramePr>
          <p:nvPr/>
        </p:nvGraphicFramePr>
        <p:xfrm>
          <a:off x="3647673" y="345539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2ED825-491A-AC86-94D1-0EF833BB8406}"/>
              </a:ext>
            </a:extLst>
          </p:cNvPr>
          <p:cNvGraphicFramePr>
            <a:graphicFrameLocks noGrp="1"/>
          </p:cNvGraphicFramePr>
          <p:nvPr/>
        </p:nvGraphicFramePr>
        <p:xfrm>
          <a:off x="3647673" y="867300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3689E70-B570-CA66-D28D-FBD795134C75}"/>
              </a:ext>
            </a:extLst>
          </p:cNvPr>
          <p:cNvGraphicFramePr>
            <a:graphicFrameLocks noGrp="1"/>
          </p:cNvGraphicFramePr>
          <p:nvPr/>
        </p:nvGraphicFramePr>
        <p:xfrm>
          <a:off x="3647673" y="1389061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F0362A6-DBC1-67AB-8F6E-970F421D100C}"/>
              </a:ext>
            </a:extLst>
          </p:cNvPr>
          <p:cNvSpPr/>
          <p:nvPr/>
        </p:nvSpPr>
        <p:spPr>
          <a:xfrm>
            <a:off x="1012541" y="2092781"/>
            <a:ext cx="67839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There are ______ thirds in 1 whole, </a:t>
            </a:r>
          </a:p>
          <a:p>
            <a:pPr algn="ctr"/>
            <a:r>
              <a:rPr lang="en-GB" sz="2800" dirty="0"/>
              <a:t>so there are ______ thirds in 4 wholes.</a:t>
            </a: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388FB9-C516-4FE9-2BE6-DCA2D3913360}"/>
              </a:ext>
            </a:extLst>
          </p:cNvPr>
          <p:cNvSpPr/>
          <p:nvPr/>
        </p:nvSpPr>
        <p:spPr>
          <a:xfrm>
            <a:off x="3318736" y="2091322"/>
            <a:ext cx="10857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three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7B96EE-3252-C930-7963-7E822C4E712C}"/>
              </a:ext>
            </a:extLst>
          </p:cNvPr>
          <p:cNvSpPr/>
          <p:nvPr/>
        </p:nvSpPr>
        <p:spPr>
          <a:xfrm>
            <a:off x="3222483" y="2509196"/>
            <a:ext cx="1432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twelve</a:t>
            </a:r>
            <a:endParaRPr lang="en-GB" sz="2000" dirty="0">
              <a:solidFill>
                <a:schemeClr val="accent1"/>
              </a:solidFill>
            </a:endParaRPr>
          </a:p>
        </p:txBody>
      </p:sp>
      <p:graphicFrame>
        <p:nvGraphicFramePr>
          <p:cNvPr id="18" name="Table 13">
            <a:extLst>
              <a:ext uri="{FF2B5EF4-FFF2-40B4-BE49-F238E27FC236}">
                <a16:creationId xmlns:a16="http://schemas.microsoft.com/office/drawing/2014/main" id="{B8080C03-84EF-2C9D-5844-767094D62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66268"/>
              </p:ext>
            </p:extLst>
          </p:nvPr>
        </p:nvGraphicFramePr>
        <p:xfrm>
          <a:off x="2106027" y="3340627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309A9D7-7A2A-8AEF-D0D3-9C7BC63F7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573627"/>
              </p:ext>
            </p:extLst>
          </p:nvPr>
        </p:nvGraphicFramePr>
        <p:xfrm>
          <a:off x="2106027" y="3862388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4DEBBEB9-E805-C5D4-6656-696CD1E7E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061780"/>
              </p:ext>
            </p:extLst>
          </p:nvPr>
        </p:nvGraphicFramePr>
        <p:xfrm>
          <a:off x="2106027" y="4384149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E687923-9775-A91E-BE0C-845CC46EE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016919"/>
              </p:ext>
            </p:extLst>
          </p:nvPr>
        </p:nvGraphicFramePr>
        <p:xfrm>
          <a:off x="2106027" y="4907389"/>
          <a:ext cx="43243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733199716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118671748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59963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4877"/>
                  </a:ext>
                </a:extLst>
              </a:tr>
            </a:tbl>
          </a:graphicData>
        </a:graphic>
      </p:graphicFrame>
      <p:pic>
        <p:nvPicPr>
          <p:cNvPr id="30" name="Picture 29">
            <a:extLst>
              <a:ext uri="{FF2B5EF4-FFF2-40B4-BE49-F238E27FC236}">
                <a16:creationId xmlns:a16="http://schemas.microsoft.com/office/drawing/2014/main" id="{DD92E111-A2ED-9382-093E-EA0B98CA7A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728" y="3637764"/>
            <a:ext cx="747045" cy="74704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E387B90-D10F-649A-56AC-FF782C20ED7F}"/>
              </a:ext>
            </a:extLst>
          </p:cNvPr>
          <p:cNvSpPr txBox="1"/>
          <p:nvPr/>
        </p:nvSpPr>
        <p:spPr>
          <a:xfrm>
            <a:off x="2379104" y="380020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20D1E5-D97B-55B0-D423-607E98D2D7F5}"/>
                  </a:ext>
                </a:extLst>
              </p:cNvPr>
              <p:cNvSpPr/>
              <p:nvPr/>
            </p:nvSpPr>
            <p:spPr>
              <a:xfrm>
                <a:off x="3909819" y="5291604"/>
                <a:ext cx="762170" cy="8662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2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20D1E5-D97B-55B0-D423-607E98D2D7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819" y="5291604"/>
                <a:ext cx="762170" cy="8662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097F42B-CBF2-DCC7-63B4-C72482749BA8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92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31" grpId="0"/>
      <p:bldP spid="31" grpId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5359" y="278299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8203" y="292568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206451-480A-4CFF-3E99-955E4C97E85C}"/>
              </a:ext>
            </a:extLst>
          </p:cNvPr>
          <p:cNvSpPr txBox="1"/>
          <p:nvPr/>
        </p:nvSpPr>
        <p:spPr>
          <a:xfrm>
            <a:off x="723685" y="5180705"/>
            <a:ext cx="383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070810-DD7A-7209-2232-0D0F7B1BA9A1}"/>
              </a:ext>
            </a:extLst>
          </p:cNvPr>
          <p:cNvSpPr/>
          <p:nvPr/>
        </p:nvSpPr>
        <p:spPr>
          <a:xfrm>
            <a:off x="3791670" y="4061225"/>
            <a:ext cx="762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1</a:t>
            </a:r>
            <a:endParaRPr lang="en-GB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C85DA74-EC22-8D7A-D300-F56EAA909024}"/>
                  </a:ext>
                </a:extLst>
              </p:cNvPr>
              <p:cNvSpPr/>
              <p:nvPr/>
            </p:nvSpPr>
            <p:spPr>
              <a:xfrm>
                <a:off x="1041697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C85DA74-EC22-8D7A-D300-F56EAA9090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697" y="5179797"/>
                <a:ext cx="762170" cy="7676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F6394D4-A618-9B89-2978-4EB3DB9313E8}"/>
              </a:ext>
            </a:extLst>
          </p:cNvPr>
          <p:cNvSpPr txBox="1"/>
          <p:nvPr/>
        </p:nvSpPr>
        <p:spPr>
          <a:xfrm>
            <a:off x="7390716" y="4061225"/>
            <a:ext cx="38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noProof="0" dirty="0">
                <a:solidFill>
                  <a:prstClr val="black"/>
                </a:solidFill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5D186-0BEA-B972-D442-8C88101A0C1C}"/>
              </a:ext>
            </a:extLst>
          </p:cNvPr>
          <p:cNvSpPr txBox="1"/>
          <p:nvPr/>
        </p:nvSpPr>
        <p:spPr>
          <a:xfrm>
            <a:off x="723685" y="4061225"/>
            <a:ext cx="38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prstClr val="black"/>
                </a:solidFill>
              </a:rPr>
              <a:t>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62D932-3E79-2746-81D5-118B2D39DDEC}"/>
              </a:ext>
            </a:extLst>
          </p:cNvPr>
          <p:cNvGrpSpPr/>
          <p:nvPr/>
        </p:nvGrpSpPr>
        <p:grpSpPr>
          <a:xfrm>
            <a:off x="915418" y="4726558"/>
            <a:ext cx="6669572" cy="397624"/>
            <a:chOff x="868656" y="2403291"/>
            <a:chExt cx="6669572" cy="397624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83D1C9E-19BB-7ED9-98A5-D143B9F37FA8}"/>
                </a:ext>
              </a:extLst>
            </p:cNvPr>
            <p:cNvCxnSpPr>
              <a:cxnSpLocks/>
            </p:cNvCxnSpPr>
            <p:nvPr/>
          </p:nvCxnSpPr>
          <p:spPr>
            <a:xfrm>
              <a:off x="868656" y="2606686"/>
              <a:ext cx="435322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4EF0C3-D6E0-8EF0-A4E8-F50F1707FC04}"/>
                </a:ext>
              </a:extLst>
            </p:cNvPr>
            <p:cNvCxnSpPr/>
            <p:nvPr/>
          </p:nvCxnSpPr>
          <p:spPr>
            <a:xfrm>
              <a:off x="868656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C121DA0-FD0A-4EE1-3E80-976C8AEE0444}"/>
                </a:ext>
              </a:extLst>
            </p:cNvPr>
            <p:cNvCxnSpPr/>
            <p:nvPr/>
          </p:nvCxnSpPr>
          <p:spPr>
            <a:xfrm>
              <a:off x="1412809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37C2C4E-CDDF-B806-34FE-149AE3EB1A5F}"/>
                </a:ext>
              </a:extLst>
            </p:cNvPr>
            <p:cNvCxnSpPr/>
            <p:nvPr/>
          </p:nvCxnSpPr>
          <p:spPr>
            <a:xfrm>
              <a:off x="1956961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94D8F9-4548-D5CA-A0ED-80C2DE4DED4D}"/>
                </a:ext>
              </a:extLst>
            </p:cNvPr>
            <p:cNvCxnSpPr/>
            <p:nvPr/>
          </p:nvCxnSpPr>
          <p:spPr>
            <a:xfrm>
              <a:off x="2501114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5D088D0-CF64-14CA-4D3A-F96D757FA078}"/>
                </a:ext>
              </a:extLst>
            </p:cNvPr>
            <p:cNvCxnSpPr/>
            <p:nvPr/>
          </p:nvCxnSpPr>
          <p:spPr>
            <a:xfrm>
              <a:off x="3045267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33AF4B7-34F0-61AD-E13D-B393B6E905F2}"/>
                </a:ext>
              </a:extLst>
            </p:cNvPr>
            <p:cNvCxnSpPr/>
            <p:nvPr/>
          </p:nvCxnSpPr>
          <p:spPr>
            <a:xfrm>
              <a:off x="3589419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80458DC-2E8C-5EF4-D352-7FCCC724DCAA}"/>
                </a:ext>
              </a:extLst>
            </p:cNvPr>
            <p:cNvCxnSpPr/>
            <p:nvPr/>
          </p:nvCxnSpPr>
          <p:spPr>
            <a:xfrm>
              <a:off x="4133572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5C01E17-5B82-E8F5-80CA-F852E6F09BAA}"/>
                </a:ext>
              </a:extLst>
            </p:cNvPr>
            <p:cNvCxnSpPr/>
            <p:nvPr/>
          </p:nvCxnSpPr>
          <p:spPr>
            <a:xfrm>
              <a:off x="4677725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FEE16C0-7A13-99EF-6FF4-354F9009CA7A}"/>
                </a:ext>
              </a:extLst>
            </p:cNvPr>
            <p:cNvCxnSpPr/>
            <p:nvPr/>
          </p:nvCxnSpPr>
          <p:spPr>
            <a:xfrm>
              <a:off x="5221877" y="2403291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3E516AE-5F66-DD96-32C3-3E07AC64D43F}"/>
                </a:ext>
              </a:extLst>
            </p:cNvPr>
            <p:cNvCxnSpPr>
              <a:cxnSpLocks/>
            </p:cNvCxnSpPr>
            <p:nvPr/>
          </p:nvCxnSpPr>
          <p:spPr>
            <a:xfrm>
              <a:off x="5221877" y="2607835"/>
              <a:ext cx="231635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15CCCDF-ECB4-0133-EE07-BCA5C40AB8E2}"/>
                </a:ext>
              </a:extLst>
            </p:cNvPr>
            <p:cNvCxnSpPr/>
            <p:nvPr/>
          </p:nvCxnSpPr>
          <p:spPr>
            <a:xfrm>
              <a:off x="5221877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4B7E88-966F-DE14-9A82-D7BF7973988F}"/>
                </a:ext>
              </a:extLst>
            </p:cNvPr>
            <p:cNvCxnSpPr/>
            <p:nvPr/>
          </p:nvCxnSpPr>
          <p:spPr>
            <a:xfrm>
              <a:off x="5800965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DB0299A-8F71-34C5-F225-AF9E3F5F6A73}"/>
                </a:ext>
              </a:extLst>
            </p:cNvPr>
            <p:cNvCxnSpPr/>
            <p:nvPr/>
          </p:nvCxnSpPr>
          <p:spPr>
            <a:xfrm>
              <a:off x="6380053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AD885E4-F079-A79F-F7CD-2359A374FE29}"/>
                </a:ext>
              </a:extLst>
            </p:cNvPr>
            <p:cNvCxnSpPr/>
            <p:nvPr/>
          </p:nvCxnSpPr>
          <p:spPr>
            <a:xfrm>
              <a:off x="6959140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4B1C2C-1877-C185-B41B-EED812BF075E}"/>
                </a:ext>
              </a:extLst>
            </p:cNvPr>
            <p:cNvCxnSpPr/>
            <p:nvPr/>
          </p:nvCxnSpPr>
          <p:spPr>
            <a:xfrm>
              <a:off x="7538228" y="2404440"/>
              <a:ext cx="0" cy="3964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0437D19-DAEF-C1F3-4285-5E659ADB0431}"/>
                  </a:ext>
                </a:extLst>
              </p:cNvPr>
              <p:cNvSpPr/>
              <p:nvPr/>
            </p:nvSpPr>
            <p:spPr>
              <a:xfrm>
                <a:off x="1598112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0437D19-DAEF-C1F3-4285-5E659ADB0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112" y="5179797"/>
                <a:ext cx="762170" cy="7676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C49729A-49EE-3CED-A3DD-64FD3BBC0119}"/>
                  </a:ext>
                </a:extLst>
              </p:cNvPr>
              <p:cNvSpPr/>
              <p:nvPr/>
            </p:nvSpPr>
            <p:spPr>
              <a:xfrm>
                <a:off x="2137593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C49729A-49EE-3CED-A3DD-64FD3BBC01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593" y="5179797"/>
                <a:ext cx="762170" cy="7676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CC643E6-3666-6AD5-1064-355EBD394FB4}"/>
                  </a:ext>
                </a:extLst>
              </p:cNvPr>
              <p:cNvSpPr/>
              <p:nvPr/>
            </p:nvSpPr>
            <p:spPr>
              <a:xfrm>
                <a:off x="2689679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CC643E6-3666-6AD5-1064-355EBD394F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679" y="5179797"/>
                <a:ext cx="762170" cy="7676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37E91A6-90DA-6313-EA0A-753EA20CD90D}"/>
                  </a:ext>
                </a:extLst>
              </p:cNvPr>
              <p:cNvSpPr/>
              <p:nvPr/>
            </p:nvSpPr>
            <p:spPr>
              <a:xfrm>
                <a:off x="1029912" y="3955898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37E91A6-90DA-6313-EA0A-753EA20CD9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912" y="3955898"/>
                <a:ext cx="762170" cy="7676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FA7577E-B395-7DBB-88E3-6928741C37D6}"/>
                  </a:ext>
                </a:extLst>
              </p:cNvPr>
              <p:cNvSpPr/>
              <p:nvPr/>
            </p:nvSpPr>
            <p:spPr>
              <a:xfrm>
                <a:off x="1569393" y="3955898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FA7577E-B395-7DBB-88E3-6928741C3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393" y="3955898"/>
                <a:ext cx="762170" cy="7676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BE5CB32-5C7E-BD29-1FD7-928F470FCA39}"/>
                  </a:ext>
                </a:extLst>
              </p:cNvPr>
              <p:cNvSpPr/>
              <p:nvPr/>
            </p:nvSpPr>
            <p:spPr>
              <a:xfrm>
                <a:off x="2125808" y="3955898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3BE5CB32-5C7E-BD29-1FD7-928F470FCA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808" y="3955898"/>
                <a:ext cx="762170" cy="7676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546AC7C5-59BF-2BB0-9F46-FAA54200BA0F}"/>
                  </a:ext>
                </a:extLst>
              </p:cNvPr>
              <p:cNvSpPr/>
              <p:nvPr/>
            </p:nvSpPr>
            <p:spPr>
              <a:xfrm>
                <a:off x="3227717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546AC7C5-59BF-2BB0-9F46-FAA54200BA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717" y="5179797"/>
                <a:ext cx="762170" cy="7676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80CA330-E4D4-2BB0-7DA4-1692CB50D91F}"/>
                  </a:ext>
                </a:extLst>
              </p:cNvPr>
              <p:cNvSpPr/>
              <p:nvPr/>
            </p:nvSpPr>
            <p:spPr>
              <a:xfrm>
                <a:off x="3769956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80CA330-E4D4-2BB0-7DA4-1692CB50D9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956" y="5179797"/>
                <a:ext cx="762170" cy="7676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6875139-8747-739C-E927-7ADF083A1B31}"/>
                  </a:ext>
                </a:extLst>
              </p:cNvPr>
              <p:cNvSpPr/>
              <p:nvPr/>
            </p:nvSpPr>
            <p:spPr>
              <a:xfrm>
                <a:off x="4312195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6875139-8747-739C-E927-7ADF083A1B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195" y="5179797"/>
                <a:ext cx="762170" cy="7676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1FE8A24-8421-F655-1E11-64F0EF87A9A4}"/>
                  </a:ext>
                </a:extLst>
              </p:cNvPr>
              <p:cNvSpPr/>
              <p:nvPr/>
            </p:nvSpPr>
            <p:spPr>
              <a:xfrm>
                <a:off x="4862261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1FE8A24-8421-F655-1E11-64F0EF87A9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261" y="5179797"/>
                <a:ext cx="762170" cy="76764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8A928CB-683D-F00D-D32F-027BD5684476}"/>
                  </a:ext>
                </a:extLst>
              </p:cNvPr>
              <p:cNvSpPr/>
              <p:nvPr/>
            </p:nvSpPr>
            <p:spPr>
              <a:xfrm>
                <a:off x="5436472" y="5179797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8A928CB-683D-F00D-D32F-027BD56844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472" y="5179797"/>
                <a:ext cx="762170" cy="7676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4688F50-AFEE-8D7E-65F1-ED1EA1DC22F4}"/>
                  </a:ext>
                </a:extLst>
              </p:cNvPr>
              <p:cNvSpPr/>
              <p:nvPr/>
            </p:nvSpPr>
            <p:spPr>
              <a:xfrm>
                <a:off x="5992887" y="5180086"/>
                <a:ext cx="762170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4688F50-AFEE-8D7E-65F1-ED1EA1DC22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887" y="5180086"/>
                <a:ext cx="762170" cy="7670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0679213-683D-C1D5-5573-ACF24A269A0B}"/>
                  </a:ext>
                </a:extLst>
              </p:cNvPr>
              <p:cNvSpPr/>
              <p:nvPr/>
            </p:nvSpPr>
            <p:spPr>
              <a:xfrm>
                <a:off x="6593752" y="5180951"/>
                <a:ext cx="762170" cy="765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0679213-683D-C1D5-5573-ACF24A269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752" y="5180951"/>
                <a:ext cx="762170" cy="76533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EBE89EA-21F1-E964-7077-945F609734D4}"/>
                  </a:ext>
                </a:extLst>
              </p:cNvPr>
              <p:cNvSpPr/>
              <p:nvPr/>
            </p:nvSpPr>
            <p:spPr>
              <a:xfrm>
                <a:off x="7207318" y="5180086"/>
                <a:ext cx="762170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EBE89EA-21F1-E964-7077-945F609734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318" y="5180086"/>
                <a:ext cx="762170" cy="7670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BE977D3-524D-885E-43B2-4DD0AB47898C}"/>
                  </a:ext>
                </a:extLst>
              </p:cNvPr>
              <p:cNvSpPr/>
              <p:nvPr/>
            </p:nvSpPr>
            <p:spPr>
              <a:xfrm>
                <a:off x="4324942" y="3955930"/>
                <a:ext cx="695926" cy="767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1</a:t>
                </a:r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BE977D3-524D-885E-43B2-4DD0AB478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942" y="3955930"/>
                <a:ext cx="695926" cy="767582"/>
              </a:xfrm>
              <a:prstGeom prst="rect">
                <a:avLst/>
              </a:prstGeom>
              <a:blipFill>
                <a:blip r:embed="rId18"/>
                <a:stretch>
                  <a:fillRect l="-19130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EA5279C-D98F-5AAC-8775-DA427276BD82}"/>
                  </a:ext>
                </a:extLst>
              </p:cNvPr>
              <p:cNvSpPr/>
              <p:nvPr/>
            </p:nvSpPr>
            <p:spPr>
              <a:xfrm>
                <a:off x="4876478" y="3955065"/>
                <a:ext cx="695926" cy="769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1</a:t>
                </a:r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EA5279C-D98F-5AAC-8775-DA427276BD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478" y="3955065"/>
                <a:ext cx="695926" cy="769313"/>
              </a:xfrm>
              <a:prstGeom prst="rect">
                <a:avLst/>
              </a:prstGeom>
              <a:blipFill>
                <a:blip r:embed="rId19"/>
                <a:stretch>
                  <a:fillRect l="-20175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DC9D65A-1653-C701-511F-7FFD9C222517}"/>
                  </a:ext>
                </a:extLst>
              </p:cNvPr>
              <p:cNvSpPr/>
              <p:nvPr/>
            </p:nvSpPr>
            <p:spPr>
              <a:xfrm>
                <a:off x="5433677" y="3955065"/>
                <a:ext cx="695926" cy="769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1</a:t>
                </a:r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DC9D65A-1653-C701-511F-7FFD9C2225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677" y="3955065"/>
                <a:ext cx="695926" cy="769313"/>
              </a:xfrm>
              <a:prstGeom prst="rect">
                <a:avLst/>
              </a:prstGeom>
              <a:blipFill>
                <a:blip r:embed="rId20"/>
                <a:stretch>
                  <a:fillRect l="-19130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F71A2B-2263-DCD6-C010-996400E3AE13}"/>
                  </a:ext>
                </a:extLst>
              </p:cNvPr>
              <p:cNvSpPr/>
              <p:nvPr/>
            </p:nvSpPr>
            <p:spPr>
              <a:xfrm>
                <a:off x="2673798" y="3955898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F71A2B-2263-DCD6-C010-996400E3AE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798" y="3955898"/>
                <a:ext cx="762170" cy="76764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0840DFA-0BA2-BD95-9BCA-434A38CC43C1}"/>
                  </a:ext>
                </a:extLst>
              </p:cNvPr>
              <p:cNvSpPr/>
              <p:nvPr/>
            </p:nvSpPr>
            <p:spPr>
              <a:xfrm>
                <a:off x="3211836" y="3955898"/>
                <a:ext cx="762170" cy="767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0840DFA-0BA2-BD95-9BCA-434A38CC43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836" y="3955898"/>
                <a:ext cx="762170" cy="76764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3777FED-F183-5F13-5293-192B8D261663}"/>
                  </a:ext>
                </a:extLst>
              </p:cNvPr>
              <p:cNvSpPr/>
              <p:nvPr/>
            </p:nvSpPr>
            <p:spPr>
              <a:xfrm>
                <a:off x="6064233" y="3956187"/>
                <a:ext cx="695926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1</a:t>
                </a:r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3777FED-F183-5F13-5293-192B8D2616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233" y="3956187"/>
                <a:ext cx="695926" cy="767069"/>
              </a:xfrm>
              <a:prstGeom prst="rect">
                <a:avLst/>
              </a:prstGeom>
              <a:blipFill>
                <a:blip r:embed="rId23"/>
                <a:stretch>
                  <a:fillRect l="-20175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AEC995-6950-21D6-B9C7-46317C20DFCE}"/>
                  </a:ext>
                </a:extLst>
              </p:cNvPr>
              <p:cNvSpPr/>
              <p:nvPr/>
            </p:nvSpPr>
            <p:spPr>
              <a:xfrm>
                <a:off x="6647005" y="3956732"/>
                <a:ext cx="695926" cy="765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1</a:t>
                </a:r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AEC995-6950-21D6-B9C7-46317C20DF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005" y="3956732"/>
                <a:ext cx="695926" cy="765979"/>
              </a:xfrm>
              <a:prstGeom prst="rect">
                <a:avLst/>
              </a:prstGeom>
              <a:blipFill>
                <a:blip r:embed="rId24"/>
                <a:stretch>
                  <a:fillRect l="-19130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" name="Picture 51">
            <a:extLst>
              <a:ext uri="{FF2B5EF4-FFF2-40B4-BE49-F238E27FC236}">
                <a16:creationId xmlns:a16="http://schemas.microsoft.com/office/drawing/2014/main" id="{1309E216-075F-9B04-7112-E79879C7621C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760159" y="370269"/>
            <a:ext cx="1349428" cy="1182956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F366579B-6B28-AF9F-C63A-6201AACB3344}"/>
              </a:ext>
            </a:extLst>
          </p:cNvPr>
          <p:cNvGrpSpPr/>
          <p:nvPr/>
        </p:nvGrpSpPr>
        <p:grpSpPr>
          <a:xfrm>
            <a:off x="1313986" y="370269"/>
            <a:ext cx="5040717" cy="1340352"/>
            <a:chOff x="1075353" y="3725915"/>
            <a:chExt cx="5040717" cy="134035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944CF38-115C-F2A4-BF3A-523707F633D4}"/>
                </a:ext>
              </a:extLst>
            </p:cNvPr>
            <p:cNvSpPr txBox="1"/>
            <p:nvPr/>
          </p:nvSpPr>
          <p:spPr>
            <a:xfrm>
              <a:off x="1075353" y="3725915"/>
              <a:ext cx="5040717" cy="1340352"/>
            </a:xfrm>
            <a:prstGeom prst="wedgeRoundRectCallout">
              <a:avLst>
                <a:gd name="adj1" fmla="val 57081"/>
                <a:gd name="adj2" fmla="val 19324"/>
                <a:gd name="adj3" fmla="val 16667"/>
              </a:avLst>
            </a:prstGeom>
            <a:noFill/>
            <a:ln w="28575">
              <a:solidFill>
                <a:srgbClr val="9BB937"/>
              </a:solidFill>
            </a:ln>
          </p:spPr>
          <p:txBody>
            <a:bodyPr wrap="square" tIns="36000" bIns="36000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2400" dirty="0"/>
                <a:t>If      is equal to 1, then     is equal to 2 and     is equal to 3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C2E85AF7-8534-A70C-F1D0-3D6426E240BF}"/>
                    </a:ext>
                  </a:extLst>
                </p:cNvPr>
                <p:cNvSpPr/>
                <p:nvPr/>
              </p:nvSpPr>
              <p:spPr>
                <a:xfrm>
                  <a:off x="1264810" y="3817897"/>
                  <a:ext cx="762170" cy="6726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2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a14:m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C2E85AF7-8534-A70C-F1D0-3D6426E240B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4810" y="3817897"/>
                  <a:ext cx="762170" cy="672620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1BCF6B8-E53E-51EB-660E-9C46025FB231}"/>
                    </a:ext>
                  </a:extLst>
                </p:cNvPr>
                <p:cNvSpPr/>
                <p:nvPr/>
              </p:nvSpPr>
              <p:spPr>
                <a:xfrm>
                  <a:off x="3847039" y="3820590"/>
                  <a:ext cx="762170" cy="66992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28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a14:m>
                  <a:endParaRPr lang="en-GB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1BCF6B8-E53E-51EB-660E-9C46025FB23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7039" y="3820590"/>
                  <a:ext cx="762170" cy="669927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14BCDAA-438C-1806-C2BD-A7B9DA2DD7A1}"/>
                    </a:ext>
                  </a:extLst>
                </p:cNvPr>
                <p:cNvSpPr/>
                <p:nvPr/>
              </p:nvSpPr>
              <p:spPr>
                <a:xfrm>
                  <a:off x="2682913" y="4374980"/>
                  <a:ext cx="762170" cy="6727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2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a14:m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14BCDAA-438C-1806-C2BD-A7B9DA2DD7A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2913" y="4374980"/>
                  <a:ext cx="762170" cy="672748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0BD31733-0F57-0AEB-3825-878BC20A9A5E}"/>
              </a:ext>
            </a:extLst>
          </p:cNvPr>
          <p:cNvSpPr/>
          <p:nvPr/>
        </p:nvSpPr>
        <p:spPr>
          <a:xfrm>
            <a:off x="2333152" y="2002920"/>
            <a:ext cx="3851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Do you agree with Jack?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840514-0E51-0801-0F90-446ECC511A72}"/>
              </a:ext>
            </a:extLst>
          </p:cNvPr>
          <p:cNvSpPr txBox="1"/>
          <p:nvPr/>
        </p:nvSpPr>
        <p:spPr>
          <a:xfrm>
            <a:off x="0" y="0"/>
            <a:ext cx="4572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1 000s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58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6" grpId="0"/>
      <p:bldP spid="6" grpId="1"/>
      <p:bldP spid="7" grpId="0"/>
      <p:bldP spid="8" grpId="0"/>
      <p:bldP spid="8" grpId="1"/>
      <p:bldP spid="10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5" grpId="1"/>
      <p:bldP spid="36" grpId="0"/>
      <p:bldP spid="37" grpId="0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  <p:bldP spid="48" grpId="0"/>
      <p:bldP spid="49" grpId="0"/>
      <p:bldP spid="50" grpId="0"/>
      <p:bldP spid="51" grpId="0"/>
      <p:bldP spid="59" grpId="0"/>
    </p:bldLst>
  </p:timing>
</p:sld>
</file>

<file path=ppt/theme/theme1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73a752-338d-48d4-aab1-fb5d939e1fab" xsi:nil="true"/>
    <lcf76f155ced4ddcb4097134ff3c332f xmlns="f2399d16-054c-4e07-903d-0e080b215753">
      <Terms xmlns="http://schemas.microsoft.com/office/infopath/2007/PartnerControls"/>
    </lcf76f155ced4ddcb4097134ff3c332f>
    <MigrationWizIdPermissions xmlns="f2399d16-054c-4e07-903d-0e080b215753" xsi:nil="true"/>
    <lcf76f155ced4ddcb4097134ff3c332f0 xmlns="f2399d16-054c-4e07-903d-0e080b215753" xsi:nil="true"/>
    <MigrationWizId xmlns="f2399d16-054c-4e07-903d-0e080b215753" xsi:nil="true"/>
    <MigrationWizIdVersion xmlns="f2399d16-054c-4e07-903d-0e080b21575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C1937DD0E48443A644D6ECD45C7216" ma:contentTypeVersion="16" ma:contentTypeDescription="Create a new document." ma:contentTypeScope="" ma:versionID="7cce289a09ebe686cab7040410bc3642">
  <xsd:schema xmlns:xsd="http://www.w3.org/2001/XMLSchema" xmlns:xs="http://www.w3.org/2001/XMLSchema" xmlns:p="http://schemas.microsoft.com/office/2006/metadata/properties" xmlns:ns2="f2399d16-054c-4e07-903d-0e080b215753" xmlns:ns3="1773a752-338d-48d4-aab1-fb5d939e1fab" targetNamespace="http://schemas.microsoft.com/office/2006/metadata/properties" ma:root="true" ma:fieldsID="b117d00fb56f8d7419252b3d5f4ed76e" ns2:_="" ns3:_="">
    <xsd:import namespace="f2399d16-054c-4e07-903d-0e080b215753"/>
    <xsd:import namespace="1773a752-338d-48d4-aab1-fb5d939e1fab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99d16-054c-4e07-903d-0e080b215753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cf76f155ced4ddcb4097134ff3c332f0" ma:index="11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e39eeca-e11e-443b-89bb-da0dc5931c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3a752-338d-48d4-aab1-fb5d939e1fa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fc8d919-2f88-41be-947b-ae89298163c3}" ma:internalName="TaxCatchAll" ma:showField="CatchAllData" ma:web="1773a752-338d-48d4-aab1-fb5d939e1f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1773a752-338d-48d4-aab1-fb5d939e1fab"/>
    <ds:schemaRef ds:uri="f2399d16-054c-4e07-903d-0e080b21575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8A03EE-A452-474B-944F-9B4FB6112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99d16-054c-4e07-903d-0e080b215753"/>
    <ds:schemaRef ds:uri="1773a752-338d-48d4-aab1-fb5d939e1f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8843</TotalTime>
  <Words>443</Words>
  <Application>Microsoft Office PowerPoint</Application>
  <PresentationFormat>On-screen Show (4:3)</PresentationFormat>
  <Paragraphs>159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Helvetica Neue Medium</vt:lpstr>
      <vt:lpstr>Get ready questions</vt:lpstr>
      <vt:lpstr>Your turn</vt:lpstr>
      <vt:lpstr>2_Office Theme</vt:lpstr>
      <vt:lpstr>1_Get ready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Hambler1, Katharine</cp:lastModifiedBy>
  <cp:revision>206</cp:revision>
  <dcterms:created xsi:type="dcterms:W3CDTF">2019-07-05T11:02:13Z</dcterms:created>
  <dcterms:modified xsi:type="dcterms:W3CDTF">2023-03-09T21:17:42Z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0x010100A3C1937DD0E48443A644D6ECD45C7216</vt:lpwstr>
  </property>
  <property fmtid="{D5CDD505-2E9C-101B-9397-08002B2CF9AE}" pid="3" name="MediaServiceImageTags">
    <vt:lpwstr/>
  </property>
</Properties>
</file>