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81" r:id="rId4"/>
    <p:sldMasterId id="2147483696" r:id="rId5"/>
    <p:sldMasterId id="2147483699" r:id="rId6"/>
  </p:sldMasterIdLst>
  <p:notesMasterIdLst>
    <p:notesMasterId r:id="rId11"/>
  </p:notesMasterIdLst>
  <p:sldIdLst>
    <p:sldId id="548" r:id="rId7"/>
    <p:sldId id="342" r:id="rId8"/>
    <p:sldId id="599" r:id="rId9"/>
    <p:sldId id="595" r:id="rId1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2" autoAdjust="0"/>
    <p:restoredTop sz="93328" autoAdjust="0"/>
  </p:normalViewPr>
  <p:slideViewPr>
    <p:cSldViewPr snapToGrid="0">
      <p:cViewPr varScale="1">
        <p:scale>
          <a:sx n="63" d="100"/>
          <a:sy n="63" d="100"/>
        </p:scale>
        <p:origin x="8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5590" tIns="47795" rIns="95590" bIns="4779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90" tIns="47795" rIns="95590" bIns="47795" rtlCol="0"/>
          <a:lstStyle>
            <a:lvl1pPr algn="r">
              <a:defRPr sz="1200"/>
            </a:lvl1pPr>
          </a:lstStyle>
          <a:p>
            <a:fld id="{C6C04CF4-F6D8-4F34-BC45-A3C9C461A324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0" tIns="47795" rIns="95590" bIns="4779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90" tIns="47795" rIns="95590" bIns="4779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5590" tIns="47795" rIns="95590" bIns="4779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90" tIns="47795" rIns="95590" bIns="47795" rtlCol="0" anchor="b"/>
          <a:lstStyle>
            <a:lvl1pPr algn="r">
              <a:defRPr sz="1200"/>
            </a:lvl1pPr>
          </a:lstStyle>
          <a:p>
            <a:fld id="{5B08B494-E5B7-4D9C-95D9-2D873B0D6B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B494-E5B7-4D9C-95D9-2D873B0D6B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9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095DA-97B8-494D-9C5A-D74A97B23E9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59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3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B494-E5B7-4D9C-95D9-2D873B0D6B5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]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4ADB9-324F-4232-889B-B05E26E8FF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8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39021-E572-4AA6-89F1-55A5F1C3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D52A-82A2-4F54-8DB8-9AD0DDB9BF8B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9AEE6-539E-4D48-A502-7516E6B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C4354-8D93-4104-8658-D6DA98A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B82E-D4AC-4E35-AD42-84B420D342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5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31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25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0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38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 Introduction">
  <p:cSld name="Support Slide Introduc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7101" y="3952875"/>
            <a:ext cx="115185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371600" lvl="3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821623" y="2324823"/>
            <a:ext cx="2579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2779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9260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and LO/ SC">
  <p:cSld name="Introduction and LO/ SC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79F5"/>
          </a:solidFill>
          <a:ln w="12700" cap="flat" cmpd="sng">
            <a:solidFill>
              <a:srgbClr val="2779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7640" y="351075"/>
            <a:ext cx="962025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79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2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0073" y="2464905"/>
            <a:ext cx="9549136" cy="3890459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+mn-lt"/>
              </a:defRPr>
            </a:lvl1pPr>
          </a:lstStyle>
          <a:p>
            <a:r>
              <a:rPr lang="en-US" dirty="0"/>
              <a:t>Have a go at questions 1 - 3 </a:t>
            </a:r>
            <a:br>
              <a:rPr lang="en-US" dirty="0"/>
            </a:br>
            <a:r>
              <a:rPr lang="en-US" dirty="0"/>
              <a:t>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0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0073" y="2464905"/>
            <a:ext cx="9549136" cy="3890459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+mn-lt"/>
              </a:defRPr>
            </a:lvl1pPr>
          </a:lstStyle>
          <a:p>
            <a:r>
              <a:rPr lang="en-US" dirty="0"/>
              <a:t>Have a go at the rest </a:t>
            </a:r>
            <a:br>
              <a:rPr lang="en-US" dirty="0"/>
            </a:br>
            <a:r>
              <a:rPr lang="en-US" dirty="0"/>
              <a:t>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5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3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39021-E572-4AA6-89F1-55A5F1C3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D52A-82A2-4F54-8DB8-9AD0DDB9BF8B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9AEE6-539E-4D48-A502-7516E6B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C4354-8D93-4104-8658-D6DA98A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B82E-D4AC-4E35-AD42-84B420D3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2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9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90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0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16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0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1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3D23A-B1C1-45B5-A9EF-1B8F6E39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2C57F-091D-4680-8396-2AEDCD3A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0522-9637-4242-A171-6E0BB6C6A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D52A-82A2-4F54-8DB8-9AD0DDB9BF8B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670E-D558-4DAA-9189-6909F9431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18C7-01D9-47A9-9D73-1A0E7973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B82E-D4AC-4E35-AD42-84B420D342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41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3E7F7-FE72-497C-869D-9145E9B59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11B90-B766-4054-AFDB-4934405C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ACFF-DCF9-45E5-99D8-4E9D32CE28B8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F5F3-8A53-44F0-A82F-30837ED3D1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6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05F81-9F7B-4B73-9B97-25DB1EEB8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3D23A-B1C1-45B5-A9EF-1B8F6E39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2C57F-091D-4680-8396-2AEDCD3A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0522-9637-4242-A171-6E0BB6C6A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D52A-82A2-4F54-8DB8-9AD0DDB9BF8B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670E-D558-4DAA-9189-6909F9431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18C7-01D9-47A9-9D73-1A0E7973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B82E-D4AC-4E35-AD42-84B420D3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7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CE2568-4C64-DA7B-8A74-6BAED897FEC4}"/>
              </a:ext>
            </a:extLst>
          </p:cNvPr>
          <p:cNvSpPr txBox="1"/>
          <p:nvPr/>
        </p:nvSpPr>
        <p:spPr>
          <a:xfrm>
            <a:off x="2559423" y="2143824"/>
            <a:ext cx="8375863" cy="1546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u="sng" kern="0" dirty="0">
                <a:solidFill>
                  <a:srgbClr val="000000"/>
                </a:solidFill>
                <a:latin typeface="Comic Sans MS" panose="030F0702030302020204" pitchFamily="66" charset="0"/>
                <a:sym typeface="Helvetica Neue"/>
              </a:rPr>
              <a:t>Starter</a:t>
            </a:r>
          </a:p>
          <a:p>
            <a:pPr defTabSz="685800">
              <a:defRPr/>
            </a:pPr>
            <a:endParaRPr lang="en-GB" sz="2700" b="1" u="sng" kern="0" dirty="0">
              <a:solidFill>
                <a:srgbClr val="000000"/>
              </a:solidFill>
              <a:latin typeface="Comic Sans MS" panose="030F0702030302020204" pitchFamily="66" charset="0"/>
              <a:sym typeface="Helvetica Neue"/>
            </a:endParaRPr>
          </a:p>
          <a:p>
            <a:pPr defTabSz="685800">
              <a:defRPr/>
            </a:pPr>
            <a:r>
              <a:rPr lang="en-GB" sz="2700" kern="0" dirty="0">
                <a:solidFill>
                  <a:srgbClr val="000000"/>
                </a:solidFill>
                <a:latin typeface="Comic Sans MS" panose="030F0702030302020204" pitchFamily="66" charset="0"/>
                <a:sym typeface="Helvetica Neue"/>
              </a:rPr>
              <a:t>Play a couple of games of </a:t>
            </a:r>
            <a:r>
              <a:rPr lang="en-GB" sz="2700" kern="0" dirty="0" err="1">
                <a:solidFill>
                  <a:srgbClr val="000000"/>
                </a:solidFill>
                <a:latin typeface="Comic Sans MS" panose="030F0702030302020204" pitchFamily="66" charset="0"/>
                <a:sym typeface="Helvetica Neue"/>
              </a:rPr>
              <a:t>numbots</a:t>
            </a:r>
            <a:r>
              <a:rPr lang="en-GB" sz="2700" kern="0" dirty="0">
                <a:solidFill>
                  <a:srgbClr val="000000"/>
                </a:solidFill>
                <a:latin typeface="Comic Sans MS" panose="030F0702030302020204" pitchFamily="66" charset="0"/>
                <a:sym typeface="Helvetica Neue"/>
              </a:rPr>
              <a:t>.</a:t>
            </a:r>
            <a:endParaRPr lang="en-GB" sz="2700" dirty="0">
              <a:solidFill>
                <a:srgbClr val="000000"/>
              </a:solidFill>
              <a:latin typeface="Comic Sans MS" panose="030F0702030302020204" pitchFamily="66" charset="0"/>
              <a:sym typeface="Helvetica Neue"/>
            </a:endParaRPr>
          </a:p>
          <a:p>
            <a:pPr defTabSz="685800">
              <a:defRPr/>
            </a:pPr>
            <a:endParaRPr lang="en-GB" sz="1350" kern="0" dirty="0">
              <a:solidFill>
                <a:srgbClr val="000000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262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51819D-6E3D-4BDD-BD59-2AEAA4AD2351}"/>
              </a:ext>
            </a:extLst>
          </p:cNvPr>
          <p:cNvSpPr txBox="1"/>
          <p:nvPr/>
        </p:nvSpPr>
        <p:spPr>
          <a:xfrm>
            <a:off x="1524000" y="1411729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dirty="0">
                <a:solidFill>
                  <a:prstClr val="black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7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GB" sz="2700" dirty="0">
                <a:solidFill>
                  <a:prstClr val="black"/>
                </a:solidFill>
                <a:latin typeface="Comic Sans MS" panose="030F0702030302020204" pitchFamily="66" charset="0"/>
              </a:rPr>
              <a:t> March </a:t>
            </a:r>
          </a:p>
          <a:p>
            <a:pPr defTabSz="685800">
              <a:defRPr/>
            </a:pPr>
            <a:endParaRPr lang="en-GB" sz="27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defTabSz="685800">
              <a:defRPr/>
            </a:pPr>
            <a:r>
              <a:rPr lang="en-GB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100s I can apply mathematical knowledge to </a:t>
            </a:r>
            <a:r>
              <a:rPr lang="en-GB" sz="2700">
                <a:solidFill>
                  <a:srgbClr val="FF0000"/>
                </a:solidFill>
                <a:latin typeface="Comic Sans MS" panose="030F0702030302020204" pitchFamily="66" charset="0"/>
              </a:rPr>
              <a:t>solve problems.</a:t>
            </a:r>
            <a:endParaRPr lang="en-GB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685800">
              <a:defRPr/>
            </a:pPr>
            <a:endParaRPr lang="en-GB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685800">
              <a:defRPr/>
            </a:pPr>
            <a:endParaRPr lang="en-GB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76BF8-584B-9B40-BD5E-EC778A64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32" y="221673"/>
            <a:ext cx="6964813" cy="4558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FA390-B53D-17F1-4E75-1092E95FDF54}"/>
              </a:ext>
            </a:extLst>
          </p:cNvPr>
          <p:cNvSpPr txBox="1"/>
          <p:nvPr/>
        </p:nvSpPr>
        <p:spPr>
          <a:xfrm>
            <a:off x="365760" y="3473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62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200DB6-DF16-E197-CE40-1BB20249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58380"/>
              </p:ext>
            </p:extLst>
          </p:nvPr>
        </p:nvGraphicFramePr>
        <p:xfrm>
          <a:off x="276888" y="96783"/>
          <a:ext cx="11638218" cy="6272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9406">
                  <a:extLst>
                    <a:ext uri="{9D8B030D-6E8A-4147-A177-3AD203B41FA5}">
                      <a16:colId xmlns:a16="http://schemas.microsoft.com/office/drawing/2014/main" val="1897071946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3995702677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494782046"/>
                    </a:ext>
                  </a:extLst>
                </a:gridCol>
              </a:tblGrid>
              <a:tr h="1053785"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2"/>
                          </a:solidFill>
                        </a:rPr>
                        <a:t>100s </a:t>
                      </a:r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 Bronze 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Silver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Gold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728884"/>
                  </a:ext>
                </a:extLst>
              </a:tr>
              <a:tr h="520606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6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461B1F-2C97-AD9E-1C7C-51FC1C80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8" b="94853" l="8784" r="98649">
                        <a14:foregroundMark x1="88926" y1="44674" x2="88514" y2="44853"/>
                        <a14:foregroundMark x1="95270" y1="41912" x2="94883" y2="42081"/>
                        <a14:foregroundMark x1="34459" y1="85294" x2="27703" y2="94853"/>
                        <a14:foregroundMark x1="78378" y1="91912" x2="79730" y2="94853"/>
                        <a14:foregroundMark x1="55405" y1="12500" x2="54730" y2="6618"/>
                        <a14:backgroundMark x1="97297" y1="36029" x2="99324" y2="38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592" y="445692"/>
            <a:ext cx="916231" cy="84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607F8-578E-1990-68EA-D3DB6778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7" b="93130" l="6294" r="94406">
                        <a14:foregroundMark x1="29371" y1="88550" x2="23077" y2="93130"/>
                        <a14:foregroundMark x1="10490" y1="39695" x2="6993" y2="38931"/>
                        <a14:foregroundMark x1="49650" y1="10687" x2="48951" y2="6107"/>
                        <a14:foregroundMark x1="83916" y1="42748" x2="90909" y2="39695"/>
                        <a14:foregroundMark x1="94406" y1="37405" x2="94406" y2="37405"/>
                        <a14:foregroundMark x1="75524" y1="92366" x2="75524" y2="92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236" y="300373"/>
            <a:ext cx="916230" cy="83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AE1E9A-4B4E-3239-F11A-3F92D8D7B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2" b="98450" l="6475" r="92806">
                        <a14:foregroundMark x1="67626" y1="43411" x2="57554" y2="48837"/>
                        <a14:foregroundMark x1="48201" y1="9302" x2="51799" y2="24031"/>
                        <a14:foregroundMark x1="50360" y1="9302" x2="53237" y2="19380"/>
                        <a14:foregroundMark x1="48921" y1="6202" x2="56835" y2="23256"/>
                        <a14:foregroundMark x1="93525" y1="39535" x2="88489" y2="41860"/>
                        <a14:foregroundMark x1="74101" y1="89922" x2="76259" y2="93023"/>
                        <a14:foregroundMark x1="34532" y1="76744" x2="23741" y2="86047"/>
                        <a14:foregroundMark x1="35252" y1="86047" x2="25899" y2="94574"/>
                        <a14:foregroundMark x1="21343" y1="96124" x2="19424" y2="97674"/>
                        <a14:foregroundMark x1="22302" y1="95349" x2="21343" y2="96124"/>
                        <a14:foregroundMark x1="7194" y1="41085" x2="7194" y2="41085"/>
                        <a14:foregroundMark x1="23022" y1="98450" x2="23022" y2="98450"/>
                        <a14:foregroundMark x1="24460" y1="93023" x2="24460" y2="93023"/>
                        <a14:foregroundMark x1="24460" y1="95349" x2="22302" y2="96124"/>
                        <a14:foregroundMark x1="19424" y1="94574" x2="19424" y2="94574"/>
                        <a14:foregroundMark x1="21583" y1="96124" x2="21583" y2="96124"/>
                        <a14:foregroundMark x1="20144" y1="97674" x2="20144" y2="97674"/>
                        <a14:backgroundMark x1="20144" y1="97674" x2="20144" y2="97674"/>
                        <a14:backgroundMark x1="18705" y1="96124" x2="18705" y2="95349"/>
                        <a14:backgroundMark x1="18705" y1="97674" x2="18705" y2="96124"/>
                        <a14:backgroundMark x1="18705" y1="98450" x2="18705" y2="97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8879" y="297774"/>
            <a:ext cx="916230" cy="8503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22A905-0A0A-F545-A759-FB3C5D6E84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109" y="1287634"/>
            <a:ext cx="3728940" cy="4788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E20F048-5E9F-F74A-A313-B1C94C736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258" y="1148088"/>
            <a:ext cx="3840196" cy="25756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4AE35EE-2178-6F40-8A8D-D0AC7EFB3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5508" y="3723756"/>
            <a:ext cx="3840196" cy="31442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7D1530-5970-9D42-93B4-9C9E8E944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9953" y="1257859"/>
            <a:ext cx="3563283" cy="2946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894EBD-1150-E54D-A945-A786065A0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7297" y="4426987"/>
            <a:ext cx="404378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49229</TotalTime>
  <Words>36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Comic Sans MS</vt:lpstr>
      <vt:lpstr>Helvetica Neue Medium</vt:lpstr>
      <vt:lpstr>2_Office Theme</vt:lpstr>
      <vt:lpstr>1_Get ready questions</vt:lpstr>
      <vt:lpstr>2_Get ready questions</vt:lpstr>
      <vt:lpstr>1_Office Theme</vt:lpstr>
      <vt:lpstr>1_Your turn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Hambler1, Katharine</dc:creator>
  <cp:lastModifiedBy>Hambler1, Katharine</cp:lastModifiedBy>
  <cp:revision>121</cp:revision>
  <cp:lastPrinted>2023-01-25T07:58:06Z</cp:lastPrinted>
  <dcterms:created xsi:type="dcterms:W3CDTF">2022-09-30T13:28:23Z</dcterms:created>
  <dcterms:modified xsi:type="dcterms:W3CDTF">2023-03-09T21:19:40Z</dcterms:modified>
</cp:coreProperties>
</file>