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409" r:id="rId3"/>
    <p:sldId id="296" r:id="rId4"/>
    <p:sldId id="89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1081" autoAdjust="0"/>
  </p:normalViewPr>
  <p:slideViewPr>
    <p:cSldViewPr snapToGrid="0">
      <p:cViewPr varScale="1">
        <p:scale>
          <a:sx n="71" d="100"/>
          <a:sy n="71" d="100"/>
        </p:scale>
        <p:origin x="10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2E55A-2C2A-44CB-8F25-3AFAB144A394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D574E-4957-4CED-8443-9EDDC78C76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40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D574E-4957-4CED-8443-9EDDC78C769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716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a timeline of events.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Pupils write down the timeline in their own notes.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 pupils to add how the parents felt and how Chris felt at each event.</a:t>
            </a:r>
            <a:endParaRPr lang="en-GB" sz="1800" dirty="0">
              <a:effectLst/>
            </a:endParaRPr>
          </a:p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E7C34A-354F-4F4E-963D-FE5AC74861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99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possible using your online platform,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 pupils to read and evaluate other pupils’ noun phrases, selecting their favourites to share with the class.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E7C34A-354F-4F4E-963D-FE5AC74861E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87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1F0F2-CD22-2397-E40B-2F9EFBA01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17B95-E6BB-C623-7C63-2B7388552D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86331-11FB-34E8-2D21-F0923768B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7F25-68D9-4450-A2FE-883F42D836E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7A34D-4B96-5DE6-2D51-CB771EF2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EA5CF-73E1-4609-4394-836DE7A43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AC81-24AB-4565-B622-B17C8A532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14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75FFE-4361-F898-2DC3-6841FBB22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7AB389-FC62-0D55-A1FE-908EDAFF1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2DC11-24EC-83FF-D0BB-A3D58D5A6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7F25-68D9-4450-A2FE-883F42D836E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1EE94-4DDF-FCBC-2CDC-2B7AF3D06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3C3E1-0837-ECC6-8C9D-EB2B606E1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AC81-24AB-4565-B622-B17C8A532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60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EBD67D-F209-4488-8A5E-24441AB36C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2D152B-0790-2799-7D58-11699E406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302CF-F258-CCD7-23F0-09EDB41DE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7F25-68D9-4450-A2FE-883F42D836E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2166E-B976-1960-20B5-2EA24E4F2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7B17D-53FC-80F9-BB92-3FF260739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AC81-24AB-4565-B622-B17C8A532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20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3A6DB-4C0F-E306-D64B-E886D06A8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72EC9-FCBF-E482-57DA-D8E79DD8B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63523-08AF-106A-4253-86F4DE5E2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7F25-68D9-4450-A2FE-883F42D836E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D2B58-8227-79AD-3781-2E063052F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7B5A5-D766-4C53-2E2C-253B786B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AC81-24AB-4565-B622-B17C8A532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350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DEBD3-0074-65CA-BEC3-D2B5C852D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2A2C4-A2B2-DFC3-BFAB-D75EB789A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8FF56-9B3B-06B9-B4F9-CA4F8281F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7F25-68D9-4450-A2FE-883F42D836E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BC741-9C27-1931-EEDE-08BCB6095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4AB56-0B2B-D2B8-CE43-3FF5E1267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AC81-24AB-4565-B622-B17C8A532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84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1CEF7-FDC3-FF7A-FB50-79E9D9C90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FB4CA-F081-0D2D-69EB-42E0A2FEF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AFAC24-B35C-19AF-7002-914E0166B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CF4C5-9BC6-1E36-0912-B28609DCA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7F25-68D9-4450-A2FE-883F42D836E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12D82E-41CD-59D8-0D02-1E5BA018D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E9912-A7CE-9FE0-0D76-139D7B0A0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AC81-24AB-4565-B622-B17C8A532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2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785DC-6EFD-50AA-BC38-C057EAA62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AB774D-8C2C-7097-C045-17648D9C9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DA6E1A-E8BF-8387-DE6C-97E0D3489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CE7927-2CF5-5163-0C20-259DD668D9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C79052-C75C-4488-7A5E-E8E1D0AF1F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7B4600-F09A-1428-2A7E-58981FABC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7F25-68D9-4450-A2FE-883F42D836E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6864F7-4F88-6CAA-8935-65C418502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21981D-499F-838B-A5A0-6552C1FFA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AC81-24AB-4565-B622-B17C8A532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19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C84D4-B0DA-498D-B7FC-CC70B2A35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32AA7B-F8A2-A505-5FE6-42115E788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7F25-68D9-4450-A2FE-883F42D836E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5D85BC-25C9-4315-A5AE-BCF02B277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F9C6D5-CD5F-B1FC-2682-C918BC7D1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AC81-24AB-4565-B622-B17C8A532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51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51D2E3-0C8A-F33F-47C5-6BAFD8A09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7F25-68D9-4450-A2FE-883F42D836E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8F91A6-9C0B-16C4-3387-83373881D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834F24-0CE7-C999-1C20-473A3DB6E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AC81-24AB-4565-B622-B17C8A532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20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EB75D-0D54-E21D-766E-7341408DC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657C5-3C41-ADB6-6F39-627BD4058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44286E-B95D-9320-36C7-A478D81206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9728B4-3471-134E-23F2-CD5558849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7F25-68D9-4450-A2FE-883F42D836E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D5FC26-A1F6-ED56-BF77-EF88C5709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0F98B-F4C0-DDC3-038A-A0F948851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AC81-24AB-4565-B622-B17C8A532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58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0E77B-B408-E7DF-4BB4-EA915C275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24296F-5106-F2BF-C905-A6E83C0A97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B72793-34AE-FFEC-1273-5080E75E4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E761D-2DDF-63E8-4376-114A9195B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87F25-68D9-4450-A2FE-883F42D836E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A38EC0-B02E-F689-7A2A-25B8DD506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8B6FC-4783-AAEF-498B-53F0F5A2B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AC81-24AB-4565-B622-B17C8A532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67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00B24C-7429-5550-14D8-7817EF627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FF660-ED7F-AD02-0F5C-C63FA8535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99F65-F869-B25E-EF1A-3FA20E3263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87F25-68D9-4450-A2FE-883F42D836E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1309B-061E-0127-D613-9C1D49ED34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301AD-60A0-EF35-5448-AD6C27ED04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6AC81-24AB-4565-B622-B17C8A532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74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FD31-73C9-6F61-1B27-738DB77C2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sz="5000" b="0" i="0" u="none" strike="noStrike" baseline="0">
                <a:latin typeface="Eras Medium ITC" panose="020B0602030504020804" pitchFamily="34" charset="0"/>
              </a:rPr>
              <a:t/>
            </a:r>
            <a:br>
              <a:rPr lang="en-GB" sz="5000" b="0" i="0" u="none" strike="noStrike" baseline="0">
                <a:latin typeface="Eras Medium ITC" panose="020B0602030504020804" pitchFamily="34" charset="0"/>
              </a:rPr>
            </a:br>
            <a:r>
              <a:rPr lang="en-GB" sz="5000" b="0" i="0" u="none" strike="noStrike" baseline="0">
                <a:latin typeface="Eras Medium ITC" panose="020B0602030504020804" pitchFamily="34" charset="0"/>
              </a:rPr>
              <a:t> The Darkest Dark </a:t>
            </a:r>
            <a:br>
              <a:rPr lang="en-GB" sz="5000" b="0" i="0" u="none" strike="noStrike" baseline="0">
                <a:latin typeface="Eras Medium ITC" panose="020B0602030504020804" pitchFamily="34" charset="0"/>
              </a:rPr>
            </a:br>
            <a:r>
              <a:rPr lang="en-GB" sz="5000" b="0" i="1" u="none" strike="noStrike" baseline="0">
                <a:latin typeface="JasmineUPC" panose="020B0502040204020203" pitchFamily="18" charset="-34"/>
              </a:rPr>
              <a:t>by Chris Hadfield </a:t>
            </a:r>
            <a:endParaRPr lang="en-GB" sz="5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CA8EBB-3777-8769-DA10-1D10D45BA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en-GB" sz="2000"/>
              <a:t>English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C018D8-ECC5-266F-C1B3-424F00D1FF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" b="3094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034675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F7A47-68CC-4D7D-A48E-9AB91FE5F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Timeline of events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FC3DE9-5CC3-41F1-8CC2-BF51EB16153F}"/>
              </a:ext>
            </a:extLst>
          </p:cNvPr>
          <p:cNvSpPr/>
          <p:nvPr/>
        </p:nvSpPr>
        <p:spPr>
          <a:xfrm>
            <a:off x="559903" y="1441849"/>
            <a:ext cx="2496334" cy="175364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Chris couldn’t sleep. He imagined aliens in his room.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8F98C9-E77B-4A2A-B73E-8178882C3A0C}"/>
              </a:ext>
            </a:extLst>
          </p:cNvPr>
          <p:cNvSpPr/>
          <p:nvPr/>
        </p:nvSpPr>
        <p:spPr>
          <a:xfrm>
            <a:off x="2222332" y="3622029"/>
            <a:ext cx="2494800" cy="175364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Chris woke his parents up.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4A1398-FC3D-4D6B-A154-719E00EA250F}"/>
              </a:ext>
            </a:extLst>
          </p:cNvPr>
          <p:cNvSpPr/>
          <p:nvPr/>
        </p:nvSpPr>
        <p:spPr>
          <a:xfrm>
            <a:off x="4009764" y="1426516"/>
            <a:ext cx="2494800" cy="175364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Parents searched the room for aliens.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EA007F-F31C-47F0-B441-9CE41325B450}"/>
              </a:ext>
            </a:extLst>
          </p:cNvPr>
          <p:cNvSpPr/>
          <p:nvPr/>
        </p:nvSpPr>
        <p:spPr>
          <a:xfrm>
            <a:off x="5733735" y="3633518"/>
            <a:ext cx="2494800" cy="175364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Chris was put back to bed and given a bell.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E088CC-2CB3-43E7-BEFC-929C587207DA}"/>
              </a:ext>
            </a:extLst>
          </p:cNvPr>
          <p:cNvSpPr/>
          <p:nvPr/>
        </p:nvSpPr>
        <p:spPr>
          <a:xfrm>
            <a:off x="7458091" y="1425645"/>
            <a:ext cx="2494800" cy="175364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Chris awoke again and kept ringing the bell.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6170BF3-1DC3-4E04-AC9A-F25C8198A21E}"/>
              </a:ext>
            </a:extLst>
          </p:cNvPr>
          <p:cNvCxnSpPr>
            <a:cxnSpLocks/>
          </p:cNvCxnSpPr>
          <p:nvPr/>
        </p:nvCxnSpPr>
        <p:spPr>
          <a:xfrm flipV="1">
            <a:off x="559903" y="3407890"/>
            <a:ext cx="11287540" cy="871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FB4CDEB-A1F3-4CC8-B24F-FECC709D40CA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1808070" y="3195494"/>
            <a:ext cx="0" cy="225631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F9791A1-BAC9-45BA-971C-FE509CA53A7F}"/>
              </a:ext>
            </a:extLst>
          </p:cNvPr>
          <p:cNvCxnSpPr/>
          <p:nvPr/>
        </p:nvCxnSpPr>
        <p:spPr>
          <a:xfrm flipV="1">
            <a:off x="5256780" y="3207858"/>
            <a:ext cx="1" cy="213267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BF64D0-5BDC-405F-9DCC-45364D875FF6}"/>
              </a:ext>
            </a:extLst>
          </p:cNvPr>
          <p:cNvCxnSpPr/>
          <p:nvPr/>
        </p:nvCxnSpPr>
        <p:spPr>
          <a:xfrm flipV="1">
            <a:off x="8705491" y="3194623"/>
            <a:ext cx="1" cy="213267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C3F36B7-AC89-430B-AF70-978E9F6F32C1}"/>
              </a:ext>
            </a:extLst>
          </p:cNvPr>
          <p:cNvCxnSpPr>
            <a:cxnSpLocks/>
          </p:cNvCxnSpPr>
          <p:nvPr/>
        </p:nvCxnSpPr>
        <p:spPr>
          <a:xfrm flipV="1">
            <a:off x="3469732" y="3407890"/>
            <a:ext cx="1" cy="22562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B6AA1DC-40AB-41D8-B661-1BA0E84D56F7}"/>
              </a:ext>
            </a:extLst>
          </p:cNvPr>
          <p:cNvCxnSpPr/>
          <p:nvPr/>
        </p:nvCxnSpPr>
        <p:spPr>
          <a:xfrm flipV="1">
            <a:off x="6981135" y="3425024"/>
            <a:ext cx="1" cy="213267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11F1F-9F0B-4F00-B4E2-2D5FFEBF9A0B}"/>
              </a:ext>
            </a:extLst>
          </p:cNvPr>
          <p:cNvSpPr/>
          <p:nvPr/>
        </p:nvSpPr>
        <p:spPr>
          <a:xfrm>
            <a:off x="9245137" y="3622029"/>
            <a:ext cx="2494800" cy="232732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His father said they wouldn’t be able to take part in the special day if he didn’t sleep.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0322A5E-BDD3-4658-8E60-3BFD1CE5015A}"/>
              </a:ext>
            </a:extLst>
          </p:cNvPr>
          <p:cNvCxnSpPr/>
          <p:nvPr/>
        </p:nvCxnSpPr>
        <p:spPr>
          <a:xfrm flipV="1">
            <a:off x="10492536" y="3425023"/>
            <a:ext cx="1" cy="213267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9492AED-0C19-4A8A-A44A-37D90C06B241}"/>
              </a:ext>
            </a:extLst>
          </p:cNvPr>
          <p:cNvSpPr/>
          <p:nvPr/>
        </p:nvSpPr>
        <p:spPr>
          <a:xfrm>
            <a:off x="3285969" y="5470203"/>
            <a:ext cx="5620061" cy="1294656"/>
          </a:xfrm>
          <a:prstGeom prst="roundRect">
            <a:avLst/>
          </a:prstGeom>
          <a:solidFill>
            <a:srgbClr val="AAFE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How did Chris and his parents feel at each event?</a:t>
            </a:r>
          </a:p>
        </p:txBody>
      </p:sp>
    </p:spTree>
    <p:extLst>
      <p:ext uri="{BB962C8B-B14F-4D97-AF65-F5344CB8AC3E}">
        <p14:creationId xmlns:p14="http://schemas.microsoft.com/office/powerpoint/2010/main" val="428283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 animBg="1"/>
      <p:bldP spid="7" grpId="0" animBg="1"/>
      <p:bldP spid="8" grpId="0" animBg="1"/>
      <p:bldP spid="20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9C4A5-11AC-41A3-8C15-7D71C2C08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Your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6F6DD-AA30-4548-8B14-B00C93E13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effectLst/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23C6E05-3922-44AD-92BB-45E1B2A6B5ED}"/>
              </a:ext>
            </a:extLst>
          </p:cNvPr>
          <p:cNvSpPr/>
          <p:nvPr/>
        </p:nvSpPr>
        <p:spPr>
          <a:xfrm>
            <a:off x="838200" y="1449487"/>
            <a:ext cx="10515600" cy="1353360"/>
          </a:xfrm>
          <a:prstGeom prst="roundRect">
            <a:avLst/>
          </a:prstGeom>
          <a:solidFill>
            <a:srgbClr val="AAFE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Write a recount of ‘Chris’s strange night’ using the timeline as your planning.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E19B78-D65A-43E5-8334-C8983182B0DE}"/>
              </a:ext>
            </a:extLst>
          </p:cNvPr>
          <p:cNvSpPr/>
          <p:nvPr/>
        </p:nvSpPr>
        <p:spPr>
          <a:xfrm>
            <a:off x="1197428" y="2775050"/>
            <a:ext cx="10156371" cy="2885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Remember: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002060"/>
                </a:solidFill>
                <a:latin typeface="Comic Sans MS" panose="030F0702030302020204" pitchFamily="66" charset="0"/>
              </a:rPr>
              <a:t>Use a variety of verb forms (progressive, perfect, modals).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002060"/>
                </a:solidFill>
                <a:latin typeface="Comic Sans MS" panose="030F0702030302020204" pitchFamily="66" charset="0"/>
              </a:rPr>
              <a:t>Begin each new paragraph when the event changes and add adverbial phrases to introduce each paragraph (new time, new place).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002060"/>
                </a:solidFill>
                <a:latin typeface="Comic Sans MS" panose="030F0702030302020204" pitchFamily="66" charset="0"/>
              </a:rPr>
              <a:t>Use relative clauses and subordinate clauses to vary your     sentence structure.</a:t>
            </a:r>
          </a:p>
        </p:txBody>
      </p:sp>
    </p:spTree>
    <p:extLst>
      <p:ext uri="{BB962C8B-B14F-4D97-AF65-F5344CB8AC3E}">
        <p14:creationId xmlns:p14="http://schemas.microsoft.com/office/powerpoint/2010/main" val="565522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D6FDC6D-0D78-2C0F-6B3B-117E269B9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535" y="1020388"/>
            <a:ext cx="9175900" cy="539568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30306" y="225911"/>
            <a:ext cx="3571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Fronted Adverbials </a:t>
            </a:r>
            <a:endParaRPr lang="en-GB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3466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221</Words>
  <Application>Microsoft Office PowerPoint</Application>
  <PresentationFormat>Widescreen</PresentationFormat>
  <Paragraphs>29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Eras Medium ITC</vt:lpstr>
      <vt:lpstr>JasmineUPC</vt:lpstr>
      <vt:lpstr>Times</vt:lpstr>
      <vt:lpstr>Times New Roman</vt:lpstr>
      <vt:lpstr>Office Theme</vt:lpstr>
      <vt:lpstr>  The Darkest Dark  by Chris Hadfield </vt:lpstr>
      <vt:lpstr>Timeline of events</vt:lpstr>
      <vt:lpstr>Your task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Hayes, Jessica</dc:creator>
  <cp:lastModifiedBy>Hayes, Jessica</cp:lastModifiedBy>
  <cp:revision>11</cp:revision>
  <dcterms:created xsi:type="dcterms:W3CDTF">2023-02-28T09:40:52Z</dcterms:created>
  <dcterms:modified xsi:type="dcterms:W3CDTF">2023-03-09T13:09:36Z</dcterms:modified>
</cp:coreProperties>
</file>