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19"/>
  </p:notesMasterIdLst>
  <p:handoutMasterIdLst>
    <p:handoutMasterId r:id="rId20"/>
  </p:handoutMasterIdLst>
  <p:sldIdLst>
    <p:sldId id="268" r:id="rId3"/>
    <p:sldId id="283" r:id="rId4"/>
    <p:sldId id="264" r:id="rId5"/>
    <p:sldId id="271" r:id="rId6"/>
    <p:sldId id="272" r:id="rId7"/>
    <p:sldId id="273" r:id="rId8"/>
    <p:sldId id="274" r:id="rId9"/>
    <p:sldId id="275" r:id="rId10"/>
    <p:sldId id="276" r:id="rId11"/>
    <p:sldId id="277" r:id="rId12"/>
    <p:sldId id="278" r:id="rId13"/>
    <p:sldId id="279" r:id="rId14"/>
    <p:sldId id="280" r:id="rId15"/>
    <p:sldId id="281" r:id="rId16"/>
    <p:sldId id="270" r:id="rId17"/>
    <p:sldId id="282" r:id="rId18"/>
  </p:sldIdLst>
  <p:sldSz cx="9144000" cy="6858000" type="screen4x3"/>
  <p:notesSz cx="6858000" cy="9144000"/>
  <p:embeddedFontLst>
    <p:embeddedFont>
      <p:font typeface="Calibri" panose="020F0502020204030204" pitchFamily="34" charset="0"/>
      <p:regular r:id="rId21"/>
      <p:bold r:id="rId22"/>
      <p:italic r:id="rId23"/>
      <p:boldItalic r:id="rId24"/>
    </p:embeddedFont>
    <p:embeddedFont>
      <p:font typeface="Roboto" panose="02000000000000000000" pitchFamily="2" charset="0"/>
      <p:regular r:id="rId25"/>
      <p:bold r:id="rId26"/>
      <p:italic r:id="rId27"/>
      <p:boldItalic r:id="rId28"/>
    </p:embeddedFont>
    <p:embeddedFont>
      <p:font typeface="Twinkl" panose="020B0604020202020204" charset="0"/>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AA"/>
    <a:srgbClr val="E5C800"/>
    <a:srgbClr val="BAD1BE"/>
    <a:srgbClr val="009640"/>
    <a:srgbClr val="00A8E7"/>
    <a:srgbClr val="AFDEF9"/>
    <a:srgbClr val="11743A"/>
    <a:srgbClr val="9D9CCD"/>
    <a:srgbClr val="643C90"/>
    <a:srgbClr val="F8BD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showGuides="1">
      <p:cViewPr varScale="1">
        <p:scale>
          <a:sx n="68" d="100"/>
          <a:sy n="68" d="100"/>
        </p:scale>
        <p:origin x="1308" y="4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09/03/2023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09/03/2023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search?q=french+food+and+drink&amp;c=244&amp;r=parent" TargetMode="Externa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co.uk/search?q=french+food+and+drink&amp;c=244&amp;r=parent" TargetMode="External"/><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155595" y="5825613"/>
            <a:ext cx="1481475" cy="1032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755651" y="3445623"/>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Aim</a:t>
            </a:r>
            <a:endParaRPr lang="en-GB" dirty="0"/>
          </a:p>
        </p:txBody>
      </p:sp>
      <p:sp>
        <p:nvSpPr>
          <p:cNvPr id="17" name="Text Placeholder 8">
            <a:extLst>
              <a:ext uri="{FF2B5EF4-FFF2-40B4-BE49-F238E27FC236}">
                <a16:creationId xmlns:a16="http://schemas.microsoft.com/office/drawing/2014/main" id="{6758EDAF-8492-4BF5-93A1-EA11C5D83003}"/>
              </a:ext>
            </a:extLst>
          </p:cNvPr>
          <p:cNvSpPr>
            <a:spLocks noGrp="1"/>
          </p:cNvSpPr>
          <p:nvPr>
            <p:ph type="body" sz="quarter" idx="13" hasCustomPrompt="1"/>
          </p:nvPr>
        </p:nvSpPr>
        <p:spPr>
          <a:xfrm>
            <a:off x="755649" y="2930434"/>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Success Criteria</a:t>
            </a:r>
            <a:endParaRPr lang="en-GB" dirty="0"/>
          </a:p>
        </p:txBody>
      </p:sp>
    </p:spTree>
    <p:extLst>
      <p:ext uri="{BB962C8B-B14F-4D97-AF65-F5344CB8AC3E}">
        <p14:creationId xmlns:p14="http://schemas.microsoft.com/office/powerpoint/2010/main" val="2257523209"/>
      </p:ext>
    </p:extLst>
  </p:cSld>
  <p:clrMapOvr>
    <a:masterClrMapping/>
  </p:clrMapOvr>
  <p:extLst>
    <p:ext uri="{DCECCB84-F9BA-43D5-87BE-67443E8EF086}">
      <p15:sldGuideLst xmlns:p15="http://schemas.microsoft.com/office/powerpoint/2012/main">
        <p15:guide id="1" orient="horz" pos="640"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extLst>
              <a:ext uri="{FF2B5EF4-FFF2-40B4-BE49-F238E27FC236}">
                <a16:creationId xmlns:a16="http://schemas.microsoft.com/office/drawing/2014/main" id="{CD7515C5-2D98-4700-BF8A-C93425F4DA75}"/>
              </a:ext>
            </a:extLst>
          </p:cNvPr>
          <p:cNvSpPr/>
          <p:nvPr userDrawn="1"/>
        </p:nvSpPr>
        <p:spPr>
          <a:xfrm>
            <a:off x="155595" y="5825613"/>
            <a:ext cx="1481475" cy="1032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7" name="Rectangle 6">
            <a:extLst>
              <a:ext uri="{FF2B5EF4-FFF2-40B4-BE49-F238E27FC236}">
                <a16:creationId xmlns:a16="http://schemas.microsoft.com/office/drawing/2014/main"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id="{3124EECE-F7EF-4595-9620-68FD0E5E79FF}"/>
              </a:ext>
            </a:extLst>
          </p:cNvPr>
          <p:cNvPicPr>
            <a:picLocks noChangeAspect="1"/>
          </p:cNvPicPr>
          <p:nvPr userDrawn="1"/>
        </p:nvPicPr>
        <p:blipFill>
          <a:blip r:embed="rId2">
            <a:extLst>
              <a:ext uri="{28A0092B-C50C-407E-A947-70E740481C1C}">
                <a14:useLocalDpi xmlns:a14="http://schemas.microsoft.com/office/drawing/2010/main" val="0"/>
              </a:ext>
            </a:extLst>
          </a:blip>
          <a:srcRect l="14311" t="18852" r="58228" b="54654"/>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6CC5B3-3D32-4C6C-8E1F-3758561C1FA7}"/>
              </a:ext>
            </a:extLst>
          </p:cNvPr>
          <p:cNvPicPr>
            <a:picLocks noChangeAspect="1"/>
          </p:cNvPicPr>
          <p:nvPr userDrawn="1"/>
        </p:nvPicPr>
        <p:blipFill>
          <a:blip r:embed="rId3">
            <a:extLst>
              <a:ext uri="{28A0092B-C50C-407E-A947-70E740481C1C}">
                <a14:useLocalDpi xmlns:a14="http://schemas.microsoft.com/office/drawing/2010/main" val="0"/>
              </a:ext>
            </a:extLst>
          </a:blip>
          <a:srcRect l="15067" t="26003" r="44786" b="11296"/>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id="{F8E75E30-3E3D-4F9B-9EF6-9A9630C27CBB}"/>
              </a:ext>
            </a:extLst>
          </p:cNvPr>
          <p:cNvPicPr>
            <a:picLocks noChangeAspect="1"/>
          </p:cNvPicPr>
          <p:nvPr userDrawn="1"/>
        </p:nvPicPr>
        <p:blipFill>
          <a:blip r:embed="rId4">
            <a:extLst>
              <a:ext uri="{28A0092B-C50C-407E-A947-70E740481C1C}">
                <a14:useLocalDpi xmlns:a14="http://schemas.microsoft.com/office/drawing/2010/main" val="0"/>
              </a:ext>
            </a:extLst>
          </a:blip>
          <a:srcRect l="14085" t="17912" r="52493" b="25307"/>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55EBE21-985E-4E8F-B68C-A7F9AB89D609}"/>
              </a:ext>
            </a:extLst>
          </p:cNvPr>
          <p:cNvPicPr>
            <a:picLocks noChangeAspect="1"/>
          </p:cNvPicPr>
          <p:nvPr userDrawn="1"/>
        </p:nvPicPr>
        <p:blipFill>
          <a:blip r:embed="rId5">
            <a:extLst>
              <a:ext uri="{28A0092B-C50C-407E-A947-70E740481C1C}">
                <a14:useLocalDpi xmlns:a14="http://schemas.microsoft.com/office/drawing/2010/main" val="0"/>
              </a:ext>
            </a:extLst>
          </a:blip>
          <a:srcRect t="65628"/>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2AA4B95-3CCC-45E1-B7B1-343CCBC6F42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id="{B5145F20-A130-4EC9-B902-0B2D234C1C06}"/>
                  </a:ext>
                </a:extLst>
              </p:cNvPr>
              <p:cNvPicPr>
                <a:picLocks noChangeAspect="1"/>
              </p:cNvPicPr>
              <p:nvPr/>
            </p:nvPicPr>
            <p:blipFill>
              <a:blip r:embed="rId7">
                <a:extLst>
                  <a:ext uri="{28A0092B-C50C-407E-A947-70E740481C1C}">
                    <a14:useLocalDpi xmlns:a14="http://schemas.microsoft.com/office/drawing/2010/main" val="0"/>
                  </a:ext>
                </a:extLst>
              </a:blip>
              <a:srcRect t="60687"/>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a:solidFill>
                  <a:srgbClr val="E34192"/>
                </a:solidFill>
                <a:latin typeface="Roboto" panose="02000000000000000000" pitchFamily="2" charset="0"/>
                <a:ea typeface="Roboto" panose="02000000000000000000" pitchFamily="2" charset="0"/>
              </a:rPr>
              <a:t>Guidance for Video/Audio in PowerPoints</a:t>
            </a:r>
            <a:endParaRPr lang="en-GB" sz="2800" b="1">
              <a:solidFill>
                <a:srgbClr val="E34192"/>
              </a:solidFill>
            </a:endParaRPr>
          </a:p>
        </p:txBody>
      </p:sp>
    </p:spTree>
    <p:extLst>
      <p:ext uri="{BB962C8B-B14F-4D97-AF65-F5344CB8AC3E}">
        <p14:creationId xmlns:p14="http://schemas.microsoft.com/office/powerpoint/2010/main" val="395936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imation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2295228"/>
            <a:chOff x="743837" y="1344834"/>
            <a:chExt cx="7644513" cy="2295228"/>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a:latin typeface="Roboto" panose="02000000000000000000" pitchFamily="2" charset="0"/>
                  <a:ea typeface="Roboto" panose="02000000000000000000" pitchFamily="2" charset="0"/>
                </a:rPr>
                <a:t>Animations</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2021268"/>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a:latin typeface="Roboto" panose="02000000000000000000" pitchFamily="2" charset="0"/>
                  <a:ea typeface="Roboto" panose="02000000000000000000" pitchFamily="2" charset="0"/>
                </a:rPr>
                <a:t>To enter slide show mode, go to the </a:t>
              </a:r>
              <a:r>
                <a:rPr lang="en-GB" sz="1400" b="1">
                  <a:latin typeface="Roboto" panose="02000000000000000000" pitchFamily="2" charset="0"/>
                  <a:ea typeface="Roboto" panose="02000000000000000000" pitchFamily="2" charset="0"/>
                </a:rPr>
                <a:t>slide show menu tab </a:t>
              </a:r>
              <a:r>
                <a:rPr lang="en-GB" sz="1400">
                  <a:latin typeface="Roboto" panose="02000000000000000000" pitchFamily="2" charset="0"/>
                  <a:ea typeface="Roboto" panose="02000000000000000000" pitchFamily="2" charset="0"/>
                </a:rPr>
                <a:t>and select either </a:t>
              </a:r>
              <a:r>
                <a:rPr lang="en-GB" sz="1400" b="1">
                  <a:latin typeface="Roboto" panose="02000000000000000000" pitchFamily="2" charset="0"/>
                  <a:ea typeface="Roboto" panose="02000000000000000000" pitchFamily="2" charset="0"/>
                </a:rPr>
                <a:t>from beginning</a:t>
              </a:r>
              <a:r>
                <a:rPr lang="en-GB" sz="1400">
                  <a:latin typeface="Roboto" panose="02000000000000000000" pitchFamily="2" charset="0"/>
                  <a:ea typeface="Roboto" panose="02000000000000000000" pitchFamily="2" charset="0"/>
                </a:rPr>
                <a:t> </a:t>
              </a:r>
              <a:r>
                <a:rPr lang="en-GB" sz="1400" b="1">
                  <a:latin typeface="Roboto" panose="02000000000000000000" pitchFamily="2" charset="0"/>
                  <a:ea typeface="Roboto" panose="02000000000000000000" pitchFamily="2" charset="0"/>
                </a:rPr>
                <a:t>or from current slide</a:t>
              </a:r>
              <a:r>
                <a:rPr lang="en-GB" sz="1400">
                  <a:latin typeface="Roboto" panose="02000000000000000000" pitchFamily="2" charset="0"/>
                  <a:ea typeface="Roboto" panose="02000000000000000000" pitchFamily="2" charset="0"/>
                </a:rPr>
                <a:t>.</a:t>
              </a: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a:latin typeface="Roboto" panose="02000000000000000000" pitchFamily="2" charset="0"/>
                <a:ea typeface="Roboto" panose="02000000000000000000" pitchFamily="2" charset="0"/>
              </a:rPr>
              <a:t>We hope you find the information on our website and resources useful. </a:t>
            </a:r>
            <a:endParaRPr lang="en-GB" sz="140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a:solidFill>
                  <a:srgbClr val="E34192"/>
                </a:solidFill>
                <a:latin typeface="Roboto" panose="02000000000000000000" pitchFamily="2" charset="0"/>
                <a:ea typeface="Roboto" panose="02000000000000000000" pitchFamily="2" charset="0"/>
              </a:rPr>
              <a:t>Disclaimer/s</a:t>
            </a:r>
            <a:endParaRPr lang="en-GB" sz="2800" b="1">
              <a:solidFill>
                <a:srgbClr val="E34192"/>
              </a:solidFill>
            </a:endParaRPr>
          </a:p>
        </p:txBody>
      </p:sp>
    </p:spTree>
    <p:extLst>
      <p:ext uri="{BB962C8B-B14F-4D97-AF65-F5344CB8AC3E}">
        <p14:creationId xmlns:p14="http://schemas.microsoft.com/office/powerpoint/2010/main" val="138645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a:latin typeface="Roboto" panose="02000000000000000000" pitchFamily="2" charset="0"/>
                <a:ea typeface="Roboto" panose="02000000000000000000" pitchFamily="2" charset="0"/>
              </a:rPr>
              <a:t>We hope you find the information on our website and resources useful. </a:t>
            </a:r>
            <a:endParaRPr lang="en-GB" sz="1400"/>
          </a:p>
        </p:txBody>
      </p:sp>
      <p:grpSp>
        <p:nvGrpSpPr>
          <p:cNvPr id="11" name="Group 10">
            <a:extLst>
              <a:ext uri="{FF2B5EF4-FFF2-40B4-BE49-F238E27FC236}">
                <a16:creationId xmlns:a16="http://schemas.microsoft.com/office/drawing/2014/main" id="{5F05BBF0-ECD1-4FE4-937E-1F73A27AF916}"/>
              </a:ext>
            </a:extLst>
          </p:cNvPr>
          <p:cNvGrpSpPr/>
          <p:nvPr userDrawn="1"/>
        </p:nvGrpSpPr>
        <p:grpSpPr>
          <a:xfrm>
            <a:off x="743837" y="1681195"/>
            <a:ext cx="7644513" cy="2002840"/>
            <a:chOff x="743837" y="1344834"/>
            <a:chExt cx="7644513" cy="2002840"/>
          </a:xfrm>
        </p:grpSpPr>
        <p:sp>
          <p:nvSpPr>
            <p:cNvPr id="12" name="Rectangle 11">
              <a:extLst>
                <a:ext uri="{FF2B5EF4-FFF2-40B4-BE49-F238E27FC236}">
                  <a16:creationId xmlns:a16="http://schemas.microsoft.com/office/drawing/2014/main" id="{D52A1D21-ED2B-43AD-B353-E06410A36383}"/>
                </a:ext>
              </a:extLst>
            </p:cNvPr>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id="{1FFC9EFA-95C1-4D1B-B736-D82D578BE355}"/>
                </a:ext>
              </a:extLst>
            </p:cNvPr>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err="1">
                  <a:latin typeface="Roboto" panose="02000000000000000000" pitchFamily="2" charset="0"/>
                  <a:ea typeface="Roboto" panose="02000000000000000000" pitchFamily="2" charset="0"/>
                </a:rPr>
                <a:t>Twinkl</a:t>
              </a:r>
              <a:r>
                <a:rPr lang="en-GB" sz="140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err="1">
                  <a:latin typeface="Roboto" panose="02000000000000000000" pitchFamily="2" charset="0"/>
                  <a:ea typeface="Roboto" panose="02000000000000000000" pitchFamily="2" charset="0"/>
                </a:rPr>
                <a:t>TwinklCares</a:t>
              </a:r>
              <a:r>
                <a:rPr lang="en-GB" sz="140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
        <p:nvSpPr>
          <p:cNvPr id="16" name="TextBox 15">
            <a:extLst>
              <a:ext uri="{FF2B5EF4-FFF2-40B4-BE49-F238E27FC236}">
                <a16:creationId xmlns:a16="http://schemas.microsoft.com/office/drawing/2014/main"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a:solidFill>
                  <a:srgbClr val="E34192"/>
                </a:solidFill>
                <a:latin typeface="Roboto" panose="02000000000000000000" pitchFamily="2" charset="0"/>
                <a:ea typeface="Roboto" panose="02000000000000000000" pitchFamily="2" charset="0"/>
              </a:rPr>
              <a:t>Disclaimer/s</a:t>
            </a:r>
            <a:endParaRPr lang="en-GB" sz="2800" b="1">
              <a:solidFill>
                <a:srgbClr val="E34192"/>
              </a:solidFill>
            </a:endParaRPr>
          </a:p>
        </p:txBody>
      </p:sp>
    </p:spTree>
    <p:extLst>
      <p:ext uri="{BB962C8B-B14F-4D97-AF65-F5344CB8AC3E}">
        <p14:creationId xmlns:p14="http://schemas.microsoft.com/office/powerpoint/2010/main" val="211658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a:latin typeface="Roboto" panose="02000000000000000000" pitchFamily="2" charset="0"/>
                <a:ea typeface="Roboto" panose="02000000000000000000" pitchFamily="2" charset="0"/>
              </a:rPr>
              <a:t>We hope you find the information on our website and resources useful. </a:t>
            </a:r>
            <a:endParaRPr lang="en-GB" sz="1400"/>
          </a:p>
        </p:txBody>
      </p:sp>
      <p:grpSp>
        <p:nvGrpSpPr>
          <p:cNvPr id="17" name="Group 16">
            <a:extLst>
              <a:ext uri="{FF2B5EF4-FFF2-40B4-BE49-F238E27FC236}">
                <a16:creationId xmlns:a16="http://schemas.microsoft.com/office/drawing/2014/main"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a:latin typeface="Roboto" panose="02000000000000000000" pitchFamily="2" charset="0"/>
                  <a:ea typeface="Roboto" panose="02000000000000000000" pitchFamily="2" charset="0"/>
                </a:rPr>
                <a:t>This resource contains links to external video websites. These websites often have </a:t>
              </a:r>
              <a:r>
                <a:rPr lang="en-GB" sz="1400" err="1">
                  <a:latin typeface="Roboto" panose="02000000000000000000" pitchFamily="2" charset="0"/>
                  <a:ea typeface="Roboto" panose="02000000000000000000" pitchFamily="2" charset="0"/>
                </a:rPr>
                <a:t>autoplay</a:t>
              </a:r>
              <a:r>
                <a:rPr lang="en-GB" sz="140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err="1">
                  <a:latin typeface="Roboto" panose="02000000000000000000" pitchFamily="2" charset="0"/>
                  <a:ea typeface="Roboto" panose="02000000000000000000" pitchFamily="2" charset="0"/>
                </a:rPr>
                <a:t>Twinkl</a:t>
              </a:r>
              <a:r>
                <a:rPr lang="en-GB" sz="140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err="1">
                  <a:latin typeface="Roboto" panose="02000000000000000000" pitchFamily="2" charset="0"/>
                  <a:ea typeface="Roboto" panose="02000000000000000000" pitchFamily="2" charset="0"/>
                </a:rPr>
                <a:t>Twinkl</a:t>
              </a:r>
              <a:r>
                <a:rPr lang="en-GB" sz="140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err="1">
                  <a:latin typeface="Roboto" panose="02000000000000000000" pitchFamily="2" charset="0"/>
                  <a:ea typeface="Roboto" panose="02000000000000000000" pitchFamily="2" charset="0"/>
                </a:rPr>
                <a:t>TwinklCares</a:t>
              </a:r>
              <a:r>
                <a:rPr lang="en-GB" sz="1400">
                  <a:latin typeface="Roboto" panose="02000000000000000000" pitchFamily="2" charset="0"/>
                  <a:ea typeface="Roboto" panose="02000000000000000000" pitchFamily="2" charset="0"/>
                </a:rPr>
                <a:t> and we will try to fix it, although we can assume no responsibility if this is </a:t>
              </a:r>
              <a:br>
                <a:rPr lang="en-GB" sz="1400">
                  <a:latin typeface="Roboto" panose="02000000000000000000" pitchFamily="2" charset="0"/>
                  <a:ea typeface="Roboto" panose="02000000000000000000" pitchFamily="2" charset="0"/>
                </a:rPr>
              </a:br>
              <a:r>
                <a:rPr lang="en-GB" sz="140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a:solidFill>
                  <a:srgbClr val="E34192"/>
                </a:solidFill>
                <a:latin typeface="Roboto" panose="02000000000000000000" pitchFamily="2" charset="0"/>
                <a:ea typeface="Roboto" panose="02000000000000000000" pitchFamily="2" charset="0"/>
              </a:rPr>
              <a:t>Disclaimer/s</a:t>
            </a:r>
            <a:endParaRPr lang="en-GB" sz="2800" b="1">
              <a:solidFill>
                <a:srgbClr val="E34192"/>
              </a:solidFill>
            </a:endParaRPr>
          </a:p>
        </p:txBody>
      </p:sp>
    </p:spTree>
    <p:extLst>
      <p:ext uri="{BB962C8B-B14F-4D97-AF65-F5344CB8AC3E}">
        <p14:creationId xmlns:p14="http://schemas.microsoft.com/office/powerpoint/2010/main" val="671506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a:latin typeface="Roboto" panose="02000000000000000000" pitchFamily="2" charset="0"/>
                <a:ea typeface="Roboto" panose="02000000000000000000" pitchFamily="2" charset="0"/>
              </a:rPr>
              <a:t>We hope you find the information on our website and resources useful. </a:t>
            </a:r>
            <a:endParaRPr lang="en-GB" sz="1400"/>
          </a:p>
        </p:txBody>
      </p:sp>
      <p:grpSp>
        <p:nvGrpSpPr>
          <p:cNvPr id="20" name="Group 19">
            <a:extLst>
              <a:ext uri="{FF2B5EF4-FFF2-40B4-BE49-F238E27FC236}">
                <a16:creationId xmlns:a16="http://schemas.microsoft.com/office/drawing/2014/main" id="{0F0C260B-7A5F-4EEA-B147-DE8B78F68034}"/>
              </a:ext>
            </a:extLst>
          </p:cNvPr>
          <p:cNvGrpSpPr/>
          <p:nvPr userDrawn="1"/>
        </p:nvGrpSpPr>
        <p:grpSpPr>
          <a:xfrm>
            <a:off x="733079" y="3957995"/>
            <a:ext cx="7643458" cy="2002840"/>
            <a:chOff x="744892" y="3707365"/>
            <a:chExt cx="7643458" cy="2002840"/>
          </a:xfrm>
        </p:grpSpPr>
        <p:sp>
          <p:nvSpPr>
            <p:cNvPr id="21" name="Rectangle 20">
              <a:extLst>
                <a:ext uri="{FF2B5EF4-FFF2-40B4-BE49-F238E27FC236}">
                  <a16:creationId xmlns:a16="http://schemas.microsoft.com/office/drawing/2014/main" id="{55E2DD96-F714-4CFE-8121-9BD618AA74C8}"/>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a:latin typeface="Roboto" panose="02000000000000000000" pitchFamily="2" charset="0"/>
                  <a:ea typeface="Roboto" panose="02000000000000000000" pitchFamily="2" charset="0"/>
                </a:rPr>
                <a:t>Insert Text Here</a:t>
              </a:r>
            </a:p>
          </p:txBody>
        </p:sp>
        <p:sp>
          <p:nvSpPr>
            <p:cNvPr id="22" name="Rectangle 21">
              <a:extLst>
                <a:ext uri="{FF2B5EF4-FFF2-40B4-BE49-F238E27FC236}">
                  <a16:creationId xmlns:a16="http://schemas.microsoft.com/office/drawing/2014/main" id="{110E9556-8ED8-404D-9793-60568C040CEB}"/>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a:latin typeface="Roboto" panose="02000000000000000000" pitchFamily="2" charset="0"/>
                  <a:ea typeface="Roboto" panose="02000000000000000000" pitchFamily="2" charset="0"/>
                </a:rPr>
                <a:t>Lorem ipsum </a:t>
              </a:r>
              <a:r>
                <a:rPr lang="en-GB" sz="1400" err="1">
                  <a:latin typeface="Roboto" panose="02000000000000000000" pitchFamily="2" charset="0"/>
                  <a:ea typeface="Roboto" panose="02000000000000000000" pitchFamily="2" charset="0"/>
                </a:rPr>
                <a:t>dolor</a:t>
              </a:r>
              <a:r>
                <a:rPr lang="en-GB" sz="1400">
                  <a:latin typeface="Roboto" panose="02000000000000000000" pitchFamily="2" charset="0"/>
                  <a:ea typeface="Roboto" panose="02000000000000000000" pitchFamily="2" charset="0"/>
                </a:rPr>
                <a:t> sit </a:t>
              </a:r>
              <a:r>
                <a:rPr lang="en-GB" sz="1400" err="1">
                  <a:latin typeface="Roboto" panose="02000000000000000000" pitchFamily="2" charset="0"/>
                  <a:ea typeface="Roboto" panose="02000000000000000000" pitchFamily="2" charset="0"/>
                </a:rPr>
                <a:t>amet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consectetur</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adipiscing</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elit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sed</a:t>
              </a:r>
              <a:r>
                <a:rPr lang="en-GB" sz="1400">
                  <a:latin typeface="Roboto" panose="02000000000000000000" pitchFamily="2" charset="0"/>
                  <a:ea typeface="Roboto" panose="02000000000000000000" pitchFamily="2" charset="0"/>
                </a:rPr>
                <a:t> do </a:t>
              </a:r>
              <a:r>
                <a:rPr lang="en-GB" sz="1400" err="1">
                  <a:latin typeface="Roboto" panose="02000000000000000000" pitchFamily="2" charset="0"/>
                  <a:ea typeface="Roboto" panose="02000000000000000000" pitchFamily="2" charset="0"/>
                </a:rPr>
                <a:t>eiusmod</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tempor</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incididunt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ut</a:t>
              </a:r>
              <a:r>
                <a:rPr lang="en-GB" sz="1400">
                  <a:latin typeface="Roboto" panose="02000000000000000000" pitchFamily="2" charset="0"/>
                  <a:ea typeface="Roboto" panose="02000000000000000000" pitchFamily="2" charset="0"/>
                </a:rPr>
                <a:t> labore et dolore magna </a:t>
              </a:r>
              <a:r>
                <a:rPr lang="en-GB" sz="1400" err="1">
                  <a:latin typeface="Roboto" panose="02000000000000000000" pitchFamily="2" charset="0"/>
                  <a:ea typeface="Roboto" panose="02000000000000000000" pitchFamily="2" charset="0"/>
                </a:rPr>
                <a:t>aliqua</a:t>
              </a:r>
              <a:r>
                <a:rPr lang="en-GB" sz="1400">
                  <a:latin typeface="Roboto" panose="02000000000000000000" pitchFamily="2" charset="0"/>
                  <a:ea typeface="Roboto" panose="02000000000000000000" pitchFamily="2" charset="0"/>
                </a:rPr>
                <a:t>. Ut </a:t>
              </a:r>
              <a:r>
                <a:rPr lang="en-GB" sz="1400" err="1">
                  <a:latin typeface="Roboto" panose="02000000000000000000" pitchFamily="2" charset="0"/>
                  <a:ea typeface="Roboto" panose="02000000000000000000" pitchFamily="2" charset="0"/>
                </a:rPr>
                <a:t>enim</a:t>
              </a:r>
              <a:r>
                <a:rPr lang="en-GB" sz="1400">
                  <a:latin typeface="Roboto" panose="02000000000000000000" pitchFamily="2" charset="0"/>
                  <a:ea typeface="Roboto" panose="02000000000000000000" pitchFamily="2" charset="0"/>
                </a:rPr>
                <a:t> ad minim </a:t>
              </a:r>
              <a:r>
                <a:rPr lang="en-GB" sz="1400" err="1">
                  <a:latin typeface="Roboto" panose="02000000000000000000" pitchFamily="2" charset="0"/>
                  <a:ea typeface="Roboto" panose="02000000000000000000" pitchFamily="2" charset="0"/>
                </a:rPr>
                <a:t>veniam</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quis</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nostrud</a:t>
              </a:r>
              <a:r>
                <a:rPr lang="en-GB" sz="1400">
                  <a:latin typeface="Roboto" panose="02000000000000000000" pitchFamily="2" charset="0"/>
                  <a:ea typeface="Roboto" panose="02000000000000000000" pitchFamily="2" charset="0"/>
                </a:rPr>
                <a:t> exercitation </a:t>
              </a:r>
              <a:r>
                <a:rPr lang="en-GB" sz="1400" err="1">
                  <a:latin typeface="Roboto" panose="02000000000000000000" pitchFamily="2" charset="0"/>
                  <a:ea typeface="Roboto" panose="02000000000000000000" pitchFamily="2" charset="0"/>
                </a:rPr>
                <a:t>ullamco</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laboris</a:t>
              </a:r>
              <a:r>
                <a:rPr lang="en-GB" sz="1400">
                  <a:latin typeface="Roboto" panose="02000000000000000000" pitchFamily="2" charset="0"/>
                  <a:ea typeface="Roboto" panose="02000000000000000000" pitchFamily="2" charset="0"/>
                </a:rPr>
                <a:t> nisi </a:t>
              </a:r>
              <a:r>
                <a:rPr lang="en-GB" sz="1400" err="1">
                  <a:latin typeface="Roboto" panose="02000000000000000000" pitchFamily="2" charset="0"/>
                  <a:ea typeface="Roboto" panose="02000000000000000000" pitchFamily="2" charset="0"/>
                </a:rPr>
                <a:t>ut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aliquip</a:t>
              </a:r>
              <a:r>
                <a:rPr lang="en-GB" sz="1400">
                  <a:latin typeface="Roboto" panose="02000000000000000000" pitchFamily="2" charset="0"/>
                  <a:ea typeface="Roboto" panose="02000000000000000000" pitchFamily="2" charset="0"/>
                </a:rPr>
                <a:t> ex </a:t>
              </a:r>
              <a:r>
                <a:rPr lang="en-GB" sz="1400" err="1">
                  <a:latin typeface="Roboto" panose="02000000000000000000" pitchFamily="2" charset="0"/>
                  <a:ea typeface="Roboto" panose="02000000000000000000" pitchFamily="2" charset="0"/>
                </a:rPr>
                <a:t>ea</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commodo</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consequat</a:t>
              </a:r>
              <a:r>
                <a:rPr lang="en-GB" sz="1400">
                  <a:latin typeface="Roboto" panose="02000000000000000000" pitchFamily="2" charset="0"/>
                  <a:ea typeface="Roboto" panose="02000000000000000000" pitchFamily="2" charset="0"/>
                </a:rPr>
                <a:t>. Duis </a:t>
              </a:r>
              <a:r>
                <a:rPr lang="en-GB" sz="1400" err="1">
                  <a:latin typeface="Roboto" panose="02000000000000000000" pitchFamily="2" charset="0"/>
                  <a:ea typeface="Roboto" panose="02000000000000000000" pitchFamily="2" charset="0"/>
                </a:rPr>
                <a:t>aute</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irure</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dolor</a:t>
              </a:r>
              <a:r>
                <a:rPr lang="en-GB" sz="1400">
                  <a:latin typeface="Roboto" panose="02000000000000000000" pitchFamily="2" charset="0"/>
                  <a:ea typeface="Roboto" panose="02000000000000000000" pitchFamily="2" charset="0"/>
                </a:rPr>
                <a:t> in </a:t>
              </a:r>
              <a:r>
                <a:rPr lang="en-GB" sz="1400" err="1">
                  <a:latin typeface="Roboto" panose="02000000000000000000" pitchFamily="2" charset="0"/>
                  <a:ea typeface="Roboto" panose="02000000000000000000" pitchFamily="2" charset="0"/>
                </a:rPr>
                <a:t>reprehenderit</a:t>
              </a:r>
              <a:r>
                <a:rPr lang="en-GB" sz="1400">
                  <a:latin typeface="Roboto" panose="02000000000000000000" pitchFamily="2" charset="0"/>
                  <a:ea typeface="Roboto" panose="02000000000000000000" pitchFamily="2" charset="0"/>
                </a:rPr>
                <a:t> in </a:t>
              </a:r>
              <a:r>
                <a:rPr lang="en-GB" sz="1400" err="1">
                  <a:latin typeface="Roboto" panose="02000000000000000000" pitchFamily="2" charset="0"/>
                  <a:ea typeface="Roboto" panose="02000000000000000000" pitchFamily="2" charset="0"/>
                </a:rPr>
                <a:t>voluptate</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velit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esse</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cillum</a:t>
              </a:r>
              <a:r>
                <a:rPr lang="en-GB" sz="1400">
                  <a:latin typeface="Roboto" panose="02000000000000000000" pitchFamily="2" charset="0"/>
                  <a:ea typeface="Roboto" panose="02000000000000000000" pitchFamily="2" charset="0"/>
                </a:rPr>
                <a:t> dolore </a:t>
              </a:r>
              <a:r>
                <a:rPr lang="en-GB" sz="1400" err="1">
                  <a:latin typeface="Roboto" panose="02000000000000000000" pitchFamily="2" charset="0"/>
                  <a:ea typeface="Roboto" panose="02000000000000000000" pitchFamily="2" charset="0"/>
                </a:rPr>
                <a:t>eu</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fugiat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nulla</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pariatur</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Excepteur</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sint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occaecat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cupidatat</a:t>
              </a:r>
              <a:r>
                <a:rPr lang="en-GB" sz="1400">
                  <a:latin typeface="Roboto" panose="02000000000000000000" pitchFamily="2" charset="0"/>
                  <a:ea typeface="Roboto" panose="02000000000000000000" pitchFamily="2" charset="0"/>
                </a:rPr>
                <a:t> non </a:t>
              </a:r>
              <a:r>
                <a:rPr lang="en-GB" sz="1400" err="1">
                  <a:latin typeface="Roboto" panose="02000000000000000000" pitchFamily="2" charset="0"/>
                  <a:ea typeface="Roboto" panose="02000000000000000000" pitchFamily="2" charset="0"/>
                </a:rPr>
                <a:t>proident</a:t>
              </a:r>
              <a:r>
                <a:rPr lang="en-GB" sz="1400">
                  <a:latin typeface="Roboto" panose="02000000000000000000" pitchFamily="2" charset="0"/>
                  <a:ea typeface="Roboto" panose="02000000000000000000" pitchFamily="2" charset="0"/>
                </a:rPr>
                <a:t>, sunt in culpa qui </a:t>
              </a:r>
              <a:r>
                <a:rPr lang="en-GB" sz="1400" err="1">
                  <a:latin typeface="Roboto" panose="02000000000000000000" pitchFamily="2" charset="0"/>
                  <a:ea typeface="Roboto" panose="02000000000000000000" pitchFamily="2" charset="0"/>
                </a:rPr>
                <a:t>officia</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deserunt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mollit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anim</a:t>
              </a:r>
              <a:r>
                <a:rPr lang="en-GB" sz="1400">
                  <a:latin typeface="Roboto" panose="02000000000000000000" pitchFamily="2" charset="0"/>
                  <a:ea typeface="Roboto" panose="02000000000000000000" pitchFamily="2" charset="0"/>
                </a:rPr>
                <a:t> id </a:t>
              </a:r>
              <a:r>
                <a:rPr lang="en-GB" sz="1400" err="1">
                  <a:latin typeface="Roboto" panose="02000000000000000000" pitchFamily="2" charset="0"/>
                  <a:ea typeface="Roboto" panose="02000000000000000000" pitchFamily="2" charset="0"/>
                </a:rPr>
                <a:t>est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laborum</a:t>
              </a:r>
              <a:r>
                <a:rPr lang="en-GB" sz="1400">
                  <a:latin typeface="Roboto" panose="02000000000000000000" pitchFamily="2" charset="0"/>
                  <a:ea typeface="Roboto" panose="02000000000000000000" pitchFamily="2" charset="0"/>
                </a:rPr>
                <a:t>.</a:t>
              </a:r>
            </a:p>
          </p:txBody>
        </p:sp>
      </p:grpSp>
      <p:sp>
        <p:nvSpPr>
          <p:cNvPr id="23" name="TextBox 22">
            <a:extLst>
              <a:ext uri="{FF2B5EF4-FFF2-40B4-BE49-F238E27FC236}">
                <a16:creationId xmlns:a16="http://schemas.microsoft.com/office/drawing/2014/main"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a:solidFill>
                  <a:srgbClr val="E34192"/>
                </a:solidFill>
                <a:latin typeface="Roboto" panose="02000000000000000000" pitchFamily="2" charset="0"/>
                <a:ea typeface="Roboto" panose="02000000000000000000" pitchFamily="2" charset="0"/>
              </a:rPr>
              <a:t>Disclaimer/s</a:t>
            </a:r>
            <a:endParaRPr lang="en-GB" sz="2800" b="1">
              <a:solidFill>
                <a:srgbClr val="E34192"/>
              </a:solidFill>
            </a:endParaRPr>
          </a:p>
        </p:txBody>
      </p:sp>
      <p:grpSp>
        <p:nvGrpSpPr>
          <p:cNvPr id="40" name="Group 39">
            <a:extLst>
              <a:ext uri="{FF2B5EF4-FFF2-40B4-BE49-F238E27FC236}">
                <a16:creationId xmlns:a16="http://schemas.microsoft.com/office/drawing/2014/main" id="{C6AC6D2F-10A3-489C-9A80-706183C3A327}"/>
              </a:ext>
            </a:extLst>
          </p:cNvPr>
          <p:cNvGrpSpPr/>
          <p:nvPr userDrawn="1"/>
        </p:nvGrpSpPr>
        <p:grpSpPr>
          <a:xfrm>
            <a:off x="735818" y="1678482"/>
            <a:ext cx="7643458" cy="2002840"/>
            <a:chOff x="744892" y="3707365"/>
            <a:chExt cx="7643458" cy="2002840"/>
          </a:xfrm>
        </p:grpSpPr>
        <p:sp>
          <p:nvSpPr>
            <p:cNvPr id="41" name="Rectangle 40">
              <a:extLst>
                <a:ext uri="{FF2B5EF4-FFF2-40B4-BE49-F238E27FC236}">
                  <a16:creationId xmlns:a16="http://schemas.microsoft.com/office/drawing/2014/main" id="{B0D18F5C-122B-478C-AA2E-1A9D89C3D4CD}"/>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a:latin typeface="Roboto" panose="02000000000000000000" pitchFamily="2" charset="0"/>
                  <a:ea typeface="Roboto" panose="02000000000000000000" pitchFamily="2" charset="0"/>
                </a:rPr>
                <a:t>Insert Text Here</a:t>
              </a:r>
            </a:p>
          </p:txBody>
        </p:sp>
        <p:sp>
          <p:nvSpPr>
            <p:cNvPr id="42" name="Rectangle 41">
              <a:extLst>
                <a:ext uri="{FF2B5EF4-FFF2-40B4-BE49-F238E27FC236}">
                  <a16:creationId xmlns:a16="http://schemas.microsoft.com/office/drawing/2014/main" id="{43633EA5-BFCB-47C1-B42E-6602A01D8301}"/>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a:latin typeface="Roboto" panose="02000000000000000000" pitchFamily="2" charset="0"/>
                  <a:ea typeface="Roboto" panose="02000000000000000000" pitchFamily="2" charset="0"/>
                </a:rPr>
                <a:t>Lorem ipsum </a:t>
              </a:r>
              <a:r>
                <a:rPr lang="en-GB" sz="1400" err="1">
                  <a:latin typeface="Roboto" panose="02000000000000000000" pitchFamily="2" charset="0"/>
                  <a:ea typeface="Roboto" panose="02000000000000000000" pitchFamily="2" charset="0"/>
                </a:rPr>
                <a:t>dolor</a:t>
              </a:r>
              <a:r>
                <a:rPr lang="en-GB" sz="1400">
                  <a:latin typeface="Roboto" panose="02000000000000000000" pitchFamily="2" charset="0"/>
                  <a:ea typeface="Roboto" panose="02000000000000000000" pitchFamily="2" charset="0"/>
                </a:rPr>
                <a:t> sit </a:t>
              </a:r>
              <a:r>
                <a:rPr lang="en-GB" sz="1400" err="1">
                  <a:latin typeface="Roboto" panose="02000000000000000000" pitchFamily="2" charset="0"/>
                  <a:ea typeface="Roboto" panose="02000000000000000000" pitchFamily="2" charset="0"/>
                </a:rPr>
                <a:t>amet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consectetur</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adipiscing</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elit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sed</a:t>
              </a:r>
              <a:r>
                <a:rPr lang="en-GB" sz="1400">
                  <a:latin typeface="Roboto" panose="02000000000000000000" pitchFamily="2" charset="0"/>
                  <a:ea typeface="Roboto" panose="02000000000000000000" pitchFamily="2" charset="0"/>
                </a:rPr>
                <a:t> do </a:t>
              </a:r>
              <a:r>
                <a:rPr lang="en-GB" sz="1400" err="1">
                  <a:latin typeface="Roboto" panose="02000000000000000000" pitchFamily="2" charset="0"/>
                  <a:ea typeface="Roboto" panose="02000000000000000000" pitchFamily="2" charset="0"/>
                </a:rPr>
                <a:t>eiusmod</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tempor</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incididunt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ut</a:t>
              </a:r>
              <a:r>
                <a:rPr lang="en-GB" sz="1400">
                  <a:latin typeface="Roboto" panose="02000000000000000000" pitchFamily="2" charset="0"/>
                  <a:ea typeface="Roboto" panose="02000000000000000000" pitchFamily="2" charset="0"/>
                </a:rPr>
                <a:t> labore et dolore magna </a:t>
              </a:r>
              <a:r>
                <a:rPr lang="en-GB" sz="1400" err="1">
                  <a:latin typeface="Roboto" panose="02000000000000000000" pitchFamily="2" charset="0"/>
                  <a:ea typeface="Roboto" panose="02000000000000000000" pitchFamily="2" charset="0"/>
                </a:rPr>
                <a:t>aliqua</a:t>
              </a:r>
              <a:r>
                <a:rPr lang="en-GB" sz="1400">
                  <a:latin typeface="Roboto" panose="02000000000000000000" pitchFamily="2" charset="0"/>
                  <a:ea typeface="Roboto" panose="02000000000000000000" pitchFamily="2" charset="0"/>
                </a:rPr>
                <a:t>. Ut </a:t>
              </a:r>
              <a:r>
                <a:rPr lang="en-GB" sz="1400" err="1">
                  <a:latin typeface="Roboto" panose="02000000000000000000" pitchFamily="2" charset="0"/>
                  <a:ea typeface="Roboto" panose="02000000000000000000" pitchFamily="2" charset="0"/>
                </a:rPr>
                <a:t>enim</a:t>
              </a:r>
              <a:r>
                <a:rPr lang="en-GB" sz="1400">
                  <a:latin typeface="Roboto" panose="02000000000000000000" pitchFamily="2" charset="0"/>
                  <a:ea typeface="Roboto" panose="02000000000000000000" pitchFamily="2" charset="0"/>
                </a:rPr>
                <a:t> ad minim </a:t>
              </a:r>
              <a:r>
                <a:rPr lang="en-GB" sz="1400" err="1">
                  <a:latin typeface="Roboto" panose="02000000000000000000" pitchFamily="2" charset="0"/>
                  <a:ea typeface="Roboto" panose="02000000000000000000" pitchFamily="2" charset="0"/>
                </a:rPr>
                <a:t>veniam</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quis</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nostrud</a:t>
              </a:r>
              <a:r>
                <a:rPr lang="en-GB" sz="1400">
                  <a:latin typeface="Roboto" panose="02000000000000000000" pitchFamily="2" charset="0"/>
                  <a:ea typeface="Roboto" panose="02000000000000000000" pitchFamily="2" charset="0"/>
                </a:rPr>
                <a:t> exercitation </a:t>
              </a:r>
              <a:r>
                <a:rPr lang="en-GB" sz="1400" err="1">
                  <a:latin typeface="Roboto" panose="02000000000000000000" pitchFamily="2" charset="0"/>
                  <a:ea typeface="Roboto" panose="02000000000000000000" pitchFamily="2" charset="0"/>
                </a:rPr>
                <a:t>ullamco</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laboris</a:t>
              </a:r>
              <a:r>
                <a:rPr lang="en-GB" sz="1400">
                  <a:latin typeface="Roboto" panose="02000000000000000000" pitchFamily="2" charset="0"/>
                  <a:ea typeface="Roboto" panose="02000000000000000000" pitchFamily="2" charset="0"/>
                </a:rPr>
                <a:t> nisi </a:t>
              </a:r>
              <a:r>
                <a:rPr lang="en-GB" sz="1400" err="1">
                  <a:latin typeface="Roboto" panose="02000000000000000000" pitchFamily="2" charset="0"/>
                  <a:ea typeface="Roboto" panose="02000000000000000000" pitchFamily="2" charset="0"/>
                </a:rPr>
                <a:t>ut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aliquip</a:t>
              </a:r>
              <a:r>
                <a:rPr lang="en-GB" sz="1400">
                  <a:latin typeface="Roboto" panose="02000000000000000000" pitchFamily="2" charset="0"/>
                  <a:ea typeface="Roboto" panose="02000000000000000000" pitchFamily="2" charset="0"/>
                </a:rPr>
                <a:t> ex </a:t>
              </a:r>
              <a:r>
                <a:rPr lang="en-GB" sz="1400" err="1">
                  <a:latin typeface="Roboto" panose="02000000000000000000" pitchFamily="2" charset="0"/>
                  <a:ea typeface="Roboto" panose="02000000000000000000" pitchFamily="2" charset="0"/>
                </a:rPr>
                <a:t>ea</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commodo</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consequat</a:t>
              </a:r>
              <a:r>
                <a:rPr lang="en-GB" sz="1400">
                  <a:latin typeface="Roboto" panose="02000000000000000000" pitchFamily="2" charset="0"/>
                  <a:ea typeface="Roboto" panose="02000000000000000000" pitchFamily="2" charset="0"/>
                </a:rPr>
                <a:t>. Duis </a:t>
              </a:r>
              <a:r>
                <a:rPr lang="en-GB" sz="1400" err="1">
                  <a:latin typeface="Roboto" panose="02000000000000000000" pitchFamily="2" charset="0"/>
                  <a:ea typeface="Roboto" panose="02000000000000000000" pitchFamily="2" charset="0"/>
                </a:rPr>
                <a:t>aute</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irure</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dolor</a:t>
              </a:r>
              <a:r>
                <a:rPr lang="en-GB" sz="1400">
                  <a:latin typeface="Roboto" panose="02000000000000000000" pitchFamily="2" charset="0"/>
                  <a:ea typeface="Roboto" panose="02000000000000000000" pitchFamily="2" charset="0"/>
                </a:rPr>
                <a:t> in </a:t>
              </a:r>
              <a:r>
                <a:rPr lang="en-GB" sz="1400" err="1">
                  <a:latin typeface="Roboto" panose="02000000000000000000" pitchFamily="2" charset="0"/>
                  <a:ea typeface="Roboto" panose="02000000000000000000" pitchFamily="2" charset="0"/>
                </a:rPr>
                <a:t>reprehenderit</a:t>
              </a:r>
              <a:r>
                <a:rPr lang="en-GB" sz="1400">
                  <a:latin typeface="Roboto" panose="02000000000000000000" pitchFamily="2" charset="0"/>
                  <a:ea typeface="Roboto" panose="02000000000000000000" pitchFamily="2" charset="0"/>
                </a:rPr>
                <a:t> in </a:t>
              </a:r>
              <a:r>
                <a:rPr lang="en-GB" sz="1400" err="1">
                  <a:latin typeface="Roboto" panose="02000000000000000000" pitchFamily="2" charset="0"/>
                  <a:ea typeface="Roboto" panose="02000000000000000000" pitchFamily="2" charset="0"/>
                </a:rPr>
                <a:t>voluptate</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velit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esse</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cillum</a:t>
              </a:r>
              <a:r>
                <a:rPr lang="en-GB" sz="1400">
                  <a:latin typeface="Roboto" panose="02000000000000000000" pitchFamily="2" charset="0"/>
                  <a:ea typeface="Roboto" panose="02000000000000000000" pitchFamily="2" charset="0"/>
                </a:rPr>
                <a:t> dolore </a:t>
              </a:r>
              <a:r>
                <a:rPr lang="en-GB" sz="1400" err="1">
                  <a:latin typeface="Roboto" panose="02000000000000000000" pitchFamily="2" charset="0"/>
                  <a:ea typeface="Roboto" panose="02000000000000000000" pitchFamily="2" charset="0"/>
                </a:rPr>
                <a:t>eu</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fugiat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nulla</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pariatur</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Excepteur</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sint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occaecat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cupidatat</a:t>
              </a:r>
              <a:r>
                <a:rPr lang="en-GB" sz="1400">
                  <a:latin typeface="Roboto" panose="02000000000000000000" pitchFamily="2" charset="0"/>
                  <a:ea typeface="Roboto" panose="02000000000000000000" pitchFamily="2" charset="0"/>
                </a:rPr>
                <a:t> non </a:t>
              </a:r>
              <a:r>
                <a:rPr lang="en-GB" sz="1400" err="1">
                  <a:latin typeface="Roboto" panose="02000000000000000000" pitchFamily="2" charset="0"/>
                  <a:ea typeface="Roboto" panose="02000000000000000000" pitchFamily="2" charset="0"/>
                </a:rPr>
                <a:t>proident</a:t>
              </a:r>
              <a:r>
                <a:rPr lang="en-GB" sz="1400">
                  <a:latin typeface="Roboto" panose="02000000000000000000" pitchFamily="2" charset="0"/>
                  <a:ea typeface="Roboto" panose="02000000000000000000" pitchFamily="2" charset="0"/>
                </a:rPr>
                <a:t>, sunt in culpa qui </a:t>
              </a:r>
              <a:r>
                <a:rPr lang="en-GB" sz="1400" err="1">
                  <a:latin typeface="Roboto" panose="02000000000000000000" pitchFamily="2" charset="0"/>
                  <a:ea typeface="Roboto" panose="02000000000000000000" pitchFamily="2" charset="0"/>
                </a:rPr>
                <a:t>officia</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deserunt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mollit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anim</a:t>
              </a:r>
              <a:r>
                <a:rPr lang="en-GB" sz="1400">
                  <a:latin typeface="Roboto" panose="02000000000000000000" pitchFamily="2" charset="0"/>
                  <a:ea typeface="Roboto" panose="02000000000000000000" pitchFamily="2" charset="0"/>
                </a:rPr>
                <a:t> id </a:t>
              </a:r>
              <a:r>
                <a:rPr lang="en-GB" sz="1400" err="1">
                  <a:latin typeface="Roboto" panose="02000000000000000000" pitchFamily="2" charset="0"/>
                  <a:ea typeface="Roboto" panose="02000000000000000000" pitchFamily="2" charset="0"/>
                </a:rPr>
                <a:t>est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laborum</a:t>
              </a:r>
              <a:r>
                <a:rPr lang="en-GB" sz="140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38378773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Ls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1A6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XLIE6hYGaF0"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57A152C1-303D-EC4E-96D3-39C3052AFFDA}"/>
              </a:ext>
            </a:extLst>
          </p:cNvPr>
          <p:cNvSpPr/>
          <p:nvPr/>
        </p:nvSpPr>
        <p:spPr>
          <a:xfrm>
            <a:off x="-86060" y="4819426"/>
            <a:ext cx="3345628" cy="2173045"/>
          </a:xfrm>
          <a:prstGeom prst="cloud">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0C62372-238C-2948-8C50-900E2444C53A}"/>
              </a:ext>
            </a:extLst>
          </p:cNvPr>
          <p:cNvSpPr txBox="1"/>
          <p:nvPr/>
        </p:nvSpPr>
        <p:spPr>
          <a:xfrm>
            <a:off x="796066" y="5028785"/>
            <a:ext cx="1742739" cy="1754326"/>
          </a:xfrm>
          <a:prstGeom prst="rect">
            <a:avLst/>
          </a:prstGeom>
          <a:noFill/>
        </p:spPr>
        <p:txBody>
          <a:bodyPr wrap="square" rtlCol="0">
            <a:spAutoFit/>
          </a:bodyPr>
          <a:lstStyle/>
          <a:p>
            <a:r>
              <a:rPr lang="en-US"/>
              <a:t>10.03.2023</a:t>
            </a:r>
            <a:endParaRPr lang="en-US" dirty="0"/>
          </a:p>
          <a:p>
            <a:r>
              <a:rPr lang="en-US" dirty="0"/>
              <a:t>LT: I can recall, say and write about French food and drink.</a:t>
            </a:r>
          </a:p>
        </p:txBody>
      </p:sp>
      <p:sp>
        <p:nvSpPr>
          <p:cNvPr id="4" name="Cloud 3">
            <a:extLst>
              <a:ext uri="{FF2B5EF4-FFF2-40B4-BE49-F238E27FC236}">
                <a16:creationId xmlns:a16="http://schemas.microsoft.com/office/drawing/2014/main" id="{BFE6DF16-976A-8A4A-ACB5-4FFAC6020A1F}"/>
              </a:ext>
            </a:extLst>
          </p:cNvPr>
          <p:cNvSpPr/>
          <p:nvPr/>
        </p:nvSpPr>
        <p:spPr>
          <a:xfrm>
            <a:off x="5948979" y="344245"/>
            <a:ext cx="2786230" cy="1118795"/>
          </a:xfrm>
          <a:prstGeom prst="cloud">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https://</a:t>
            </a:r>
            <a:r>
              <a:rPr lang="en-US" dirty="0" err="1"/>
              <a:t>www.youtube.com</a:t>
            </a:r>
            <a:r>
              <a:rPr lang="en-US"/>
              <a:t>/</a:t>
            </a:r>
            <a:r>
              <a:rPr lang="en-US" err="1"/>
              <a:t>watch?v</a:t>
            </a:r>
            <a:r>
              <a:rPr lang="en-US"/>
              <a:t>=NXkJ88ygPY0</a:t>
            </a:r>
          </a:p>
        </p:txBody>
      </p:sp>
    </p:spTree>
    <p:extLst>
      <p:ext uri="{BB962C8B-B14F-4D97-AF65-F5344CB8AC3E}">
        <p14:creationId xmlns:p14="http://schemas.microsoft.com/office/powerpoint/2010/main" val="997014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56824D-B8CE-4159-B12C-0C9DE5E61A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4" r="494"/>
          <a:stretch/>
        </p:blipFill>
        <p:spPr>
          <a:xfrm>
            <a:off x="539749" y="549274"/>
            <a:ext cx="8064501" cy="5759451"/>
          </a:xfrm>
          <a:prstGeom prst="rect">
            <a:avLst/>
          </a:prstGeom>
        </p:spPr>
      </p:pic>
      <p:sp>
        <p:nvSpPr>
          <p:cNvPr id="9" name="Oval 8">
            <a:extLst>
              <a:ext uri="{FF2B5EF4-FFF2-40B4-BE49-F238E27FC236}">
                <a16:creationId xmlns:a16="http://schemas.microsoft.com/office/drawing/2014/main" id="{AD2AA8D5-57C1-4F08-BE57-E56BED0B9B88}"/>
              </a:ext>
            </a:extLst>
          </p:cNvPr>
          <p:cNvSpPr/>
          <p:nvPr/>
        </p:nvSpPr>
        <p:spPr>
          <a:xfrm>
            <a:off x="770307" y="2501846"/>
            <a:ext cx="3597779" cy="3597779"/>
          </a:xfrm>
          <a:prstGeom prst="ellipse">
            <a:avLst/>
          </a:prstGeom>
          <a:noFill/>
          <a:ln w="50800" cap="rnd">
            <a:solidFill>
              <a:srgbClr val="00964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D0F7F1BE-42F7-457D-A714-18404CAEE64E}"/>
              </a:ext>
            </a:extLst>
          </p:cNvPr>
          <p:cNvSpPr/>
          <p:nvPr/>
        </p:nvSpPr>
        <p:spPr>
          <a:xfrm>
            <a:off x="928404" y="2659943"/>
            <a:ext cx="3281585" cy="3281585"/>
          </a:xfrm>
          <a:prstGeom prst="ellipse">
            <a:avLst/>
          </a:prstGeom>
          <a:solidFill>
            <a:srgbClr val="BAD1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D4725B08-2A30-4CE7-9BAF-A6BB98B2C52E}"/>
              </a:ext>
            </a:extLst>
          </p:cNvPr>
          <p:cNvSpPr/>
          <p:nvPr/>
        </p:nvSpPr>
        <p:spPr>
          <a:xfrm>
            <a:off x="5147078" y="872958"/>
            <a:ext cx="3226036" cy="3226036"/>
          </a:xfrm>
          <a:prstGeom prst="ellipse">
            <a:avLst/>
          </a:prstGeom>
          <a:noFill/>
          <a:ln w="50800" cap="rnd">
            <a:solidFill>
              <a:srgbClr val="E5C8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EE124490-5C8D-4459-B633-08CB89451CA5}"/>
              </a:ext>
            </a:extLst>
          </p:cNvPr>
          <p:cNvGrpSpPr/>
          <p:nvPr/>
        </p:nvGrpSpPr>
        <p:grpSpPr>
          <a:xfrm>
            <a:off x="5288033" y="578456"/>
            <a:ext cx="2937668" cy="3373125"/>
            <a:chOff x="1157675" y="679392"/>
            <a:chExt cx="2937668" cy="3373125"/>
          </a:xfrm>
        </p:grpSpPr>
        <p:pic>
          <p:nvPicPr>
            <p:cNvPr id="13" name="Picture 12">
              <a:extLst>
                <a:ext uri="{FF2B5EF4-FFF2-40B4-BE49-F238E27FC236}">
                  <a16:creationId xmlns:a16="http://schemas.microsoft.com/office/drawing/2014/main" id="{A025341B-FE69-4DE2-B72A-EB411492C9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632" t="6561" r="19255" b="31864"/>
            <a:stretch/>
          </p:blipFill>
          <p:spPr>
            <a:xfrm>
              <a:off x="1164134" y="1121308"/>
              <a:ext cx="2931209" cy="2931209"/>
            </a:xfrm>
            <a:prstGeom prst="ellipse">
              <a:avLst/>
            </a:prstGeom>
            <a:solidFill>
              <a:srgbClr val="FFEDAA"/>
            </a:solidFill>
          </p:spPr>
        </p:pic>
        <p:pic>
          <p:nvPicPr>
            <p:cNvPr id="15" name="Picture 14">
              <a:extLst>
                <a:ext uri="{FF2B5EF4-FFF2-40B4-BE49-F238E27FC236}">
                  <a16:creationId xmlns:a16="http://schemas.microsoft.com/office/drawing/2014/main" id="{8643483F-0826-4FBF-8D6F-7AB8205B023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632" t="-2677" r="19255" b="68486"/>
            <a:stretch/>
          </p:blipFill>
          <p:spPr>
            <a:xfrm>
              <a:off x="1157675" y="679392"/>
              <a:ext cx="2931209" cy="1627646"/>
            </a:xfrm>
            <a:prstGeom prst="rect">
              <a:avLst/>
            </a:prstGeom>
            <a:ln>
              <a:noFill/>
            </a:ln>
          </p:spPr>
        </p:pic>
      </p:grpSp>
      <p:sp>
        <p:nvSpPr>
          <p:cNvPr id="18" name="Speech Bubble: Rectangle with Corners Rounded 17">
            <a:extLst>
              <a:ext uri="{FF2B5EF4-FFF2-40B4-BE49-F238E27FC236}">
                <a16:creationId xmlns:a16="http://schemas.microsoft.com/office/drawing/2014/main" id="{3D84CF8A-C648-4054-AB8B-A14D4A46D475}"/>
              </a:ext>
            </a:extLst>
          </p:cNvPr>
          <p:cNvSpPr/>
          <p:nvPr/>
        </p:nvSpPr>
        <p:spPr>
          <a:xfrm>
            <a:off x="4844854" y="3503663"/>
            <a:ext cx="2857660" cy="1367327"/>
          </a:xfrm>
          <a:prstGeom prst="wedgeRoundRectCallout">
            <a:avLst>
              <a:gd name="adj1" fmla="val -3787"/>
              <a:gd name="adj2" fmla="val -87500"/>
              <a:gd name="adj3" fmla="val 16667"/>
            </a:avLst>
          </a:prstGeom>
          <a:solidFill>
            <a:schemeClr val="bg1"/>
          </a:solidFill>
          <a:ln w="28575">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tx1"/>
                </a:solidFill>
              </a:rPr>
              <a:t>le </a:t>
            </a:r>
            <a:r>
              <a:rPr lang="en-GB" sz="3600" err="1">
                <a:solidFill>
                  <a:schemeClr val="tx1"/>
                </a:solidFill>
              </a:rPr>
              <a:t>chocolat</a:t>
            </a:r>
            <a:endParaRPr lang="en-GB" sz="3600">
              <a:solidFill>
                <a:schemeClr val="tx1"/>
              </a:solidFill>
            </a:endParaRPr>
          </a:p>
        </p:txBody>
      </p:sp>
      <p:pic>
        <p:nvPicPr>
          <p:cNvPr id="22" name="Play Button">
            <a:extLst>
              <a:ext uri="{FF2B5EF4-FFF2-40B4-BE49-F238E27FC236}">
                <a16:creationId xmlns:a16="http://schemas.microsoft.com/office/drawing/2014/main" id="{8843CAAC-CAEF-4A93-A4C8-304971A9F398}"/>
              </a:ext>
            </a:extLst>
          </p:cNvPr>
          <p:cNvPicPr>
            <a:picLocks noChangeAspect="1"/>
          </p:cNvPicPr>
          <p:nvPr/>
        </p:nvPicPr>
        <p:blipFill>
          <a:blip r:embed="rId6"/>
          <a:srcRect/>
          <a:stretch>
            <a:fillRect/>
          </a:stretch>
        </p:blipFill>
        <p:spPr>
          <a:xfrm>
            <a:off x="6136227" y="3676666"/>
            <a:ext cx="274915" cy="274915"/>
          </a:xfrm>
          <a:prstGeom prst="rect">
            <a:avLst/>
          </a:prstGeom>
          <a:noFill/>
          <a:ln cap="flat">
            <a:noFill/>
          </a:ln>
        </p:spPr>
      </p:pic>
      <p:pic>
        <p:nvPicPr>
          <p:cNvPr id="2" name="le chocolat">
            <a:hlinkClick r:id="" action="ppaction://media"/>
            <a:extLst>
              <a:ext uri="{FF2B5EF4-FFF2-40B4-BE49-F238E27FC236}">
                <a16:creationId xmlns:a16="http://schemas.microsoft.com/office/drawing/2014/main" id="{BB71EB28-473E-42BF-A5A9-3C868F7714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 y="0"/>
            <a:ext cx="609600" cy="609600"/>
          </a:xfrm>
          <a:prstGeom prst="rect">
            <a:avLst/>
          </a:prstGeom>
        </p:spPr>
      </p:pic>
      <p:pic>
        <p:nvPicPr>
          <p:cNvPr id="5" name="Picture 4">
            <a:extLst>
              <a:ext uri="{FF2B5EF4-FFF2-40B4-BE49-F238E27FC236}">
                <a16:creationId xmlns:a16="http://schemas.microsoft.com/office/drawing/2014/main" id="{FC68B921-05B9-4734-86B3-EE06FDFA66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36046" y="2629700"/>
            <a:ext cx="2410287" cy="3342069"/>
          </a:xfrm>
          <a:prstGeom prst="rect">
            <a:avLst/>
          </a:prstGeom>
        </p:spPr>
      </p:pic>
    </p:spTree>
    <p:extLst>
      <p:ext uri="{BB962C8B-B14F-4D97-AF65-F5344CB8AC3E}">
        <p14:creationId xmlns:p14="http://schemas.microsoft.com/office/powerpoint/2010/main" val="205150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Effect transition="in" filter="fade">
                                      <p:cBhvr>
                                        <p:cTn id="19" dur="1000"/>
                                        <p:tgtEl>
                                          <p:spTgt spid="5"/>
                                        </p:tgtEl>
                                      </p:cBhvr>
                                    </p:animEffect>
                                  </p:childTnLst>
                                </p:cTn>
                              </p:par>
                              <p:par>
                                <p:cTn id="20" presetID="8" presetClass="emph" presetSubtype="0" fill="hold" grpId="1" nodeType="withEffect">
                                  <p:stCondLst>
                                    <p:cond delay="0"/>
                                  </p:stCondLst>
                                  <p:childTnLst>
                                    <p:animRot by="21600000">
                                      <p:cBhvr>
                                        <p:cTn id="21" dur="1500" fill="hold"/>
                                        <p:tgtEl>
                                          <p:spTgt spid="9"/>
                                        </p:tgtEl>
                                        <p:attrNameLst>
                                          <p:attrName>r</p:attrName>
                                        </p:attrNameLst>
                                      </p:cBhvr>
                                    </p:animRot>
                                  </p:childTnLst>
                                </p:cTn>
                              </p:par>
                            </p:childTnLst>
                          </p:cTn>
                        </p:par>
                        <p:par>
                          <p:cTn id="22" fill="hold">
                            <p:stCondLst>
                              <p:cond delay="1500"/>
                            </p:stCondLst>
                            <p:childTnLst>
                              <p:par>
                                <p:cTn id="23" presetID="26" presetClass="emph" presetSubtype="0" fill="hold" grpId="2" nodeType="afterEffect">
                                  <p:stCondLst>
                                    <p:cond delay="0"/>
                                  </p:stCondLst>
                                  <p:childTnLst>
                                    <p:animEffect transition="out" filter="fade">
                                      <p:cBhvr>
                                        <p:cTn id="24" dur="500" tmFilter="0, 0; .2, .5; .8, .5; 1, 0"/>
                                        <p:tgtEl>
                                          <p:spTgt spid="9"/>
                                        </p:tgtEl>
                                      </p:cBhvr>
                                    </p:animEffect>
                                    <p:animScale>
                                      <p:cBhvr>
                                        <p:cTn id="25" dur="250" autoRev="1" fill="hold"/>
                                        <p:tgtEl>
                                          <p:spTgt spid="9"/>
                                        </p:tgtEl>
                                      </p:cBhvr>
                                      <p:by x="105000" y="105000"/>
                                    </p:animScale>
                                  </p:childTnLst>
                                </p:cTn>
                              </p:par>
                              <p:par>
                                <p:cTn id="26" presetID="32" presetClass="emph" presetSubtype="0" fill="hold" nodeType="withEffect">
                                  <p:stCondLst>
                                    <p:cond delay="0"/>
                                  </p:stCondLst>
                                  <p:childTnLst>
                                    <p:animRot by="120000">
                                      <p:cBhvr>
                                        <p:cTn id="27" dur="100" fill="hold">
                                          <p:stCondLst>
                                            <p:cond delay="0"/>
                                          </p:stCondLst>
                                        </p:cTn>
                                        <p:tgtEl>
                                          <p:spTgt spid="5"/>
                                        </p:tgtEl>
                                        <p:attrNameLst>
                                          <p:attrName>r</p:attrName>
                                        </p:attrNameLst>
                                      </p:cBhvr>
                                    </p:animRot>
                                    <p:animRot by="-240000">
                                      <p:cBhvr>
                                        <p:cTn id="28" dur="200" fill="hold">
                                          <p:stCondLst>
                                            <p:cond delay="200"/>
                                          </p:stCondLst>
                                        </p:cTn>
                                        <p:tgtEl>
                                          <p:spTgt spid="5"/>
                                        </p:tgtEl>
                                        <p:attrNameLst>
                                          <p:attrName>r</p:attrName>
                                        </p:attrNameLst>
                                      </p:cBhvr>
                                    </p:animRot>
                                    <p:animRot by="240000">
                                      <p:cBhvr>
                                        <p:cTn id="29" dur="200" fill="hold">
                                          <p:stCondLst>
                                            <p:cond delay="400"/>
                                          </p:stCondLst>
                                        </p:cTn>
                                        <p:tgtEl>
                                          <p:spTgt spid="5"/>
                                        </p:tgtEl>
                                        <p:attrNameLst>
                                          <p:attrName>r</p:attrName>
                                        </p:attrNameLst>
                                      </p:cBhvr>
                                    </p:animRot>
                                    <p:animRot by="-240000">
                                      <p:cBhvr>
                                        <p:cTn id="30" dur="200" fill="hold">
                                          <p:stCondLst>
                                            <p:cond delay="600"/>
                                          </p:stCondLst>
                                        </p:cTn>
                                        <p:tgtEl>
                                          <p:spTgt spid="5"/>
                                        </p:tgtEl>
                                        <p:attrNameLst>
                                          <p:attrName>r</p:attrName>
                                        </p:attrNameLst>
                                      </p:cBhvr>
                                    </p:animRot>
                                    <p:animRot by="120000">
                                      <p:cBhvr>
                                        <p:cTn id="31" dur="200" fill="hold">
                                          <p:stCondLst>
                                            <p:cond delay="800"/>
                                          </p:stCondLst>
                                        </p:cTn>
                                        <p:tgtEl>
                                          <p:spTgt spid="5"/>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1000" fill="hold"/>
                                        <p:tgtEl>
                                          <p:spTgt spid="19"/>
                                        </p:tgtEl>
                                        <p:attrNameLst>
                                          <p:attrName>ppt_w</p:attrName>
                                        </p:attrNameLst>
                                      </p:cBhvr>
                                      <p:tavLst>
                                        <p:tav tm="0">
                                          <p:val>
                                            <p:fltVal val="0"/>
                                          </p:val>
                                        </p:tav>
                                        <p:tav tm="100000">
                                          <p:val>
                                            <p:strVal val="#ppt_w"/>
                                          </p:val>
                                        </p:tav>
                                      </p:tavLst>
                                    </p:anim>
                                    <p:anim calcmode="lin" valueType="num">
                                      <p:cBhvr>
                                        <p:cTn id="37" dur="1000" fill="hold"/>
                                        <p:tgtEl>
                                          <p:spTgt spid="19"/>
                                        </p:tgtEl>
                                        <p:attrNameLst>
                                          <p:attrName>ppt_h</p:attrName>
                                        </p:attrNameLst>
                                      </p:cBhvr>
                                      <p:tavLst>
                                        <p:tav tm="0">
                                          <p:val>
                                            <p:fltVal val="0"/>
                                          </p:val>
                                        </p:tav>
                                        <p:tav tm="100000">
                                          <p:val>
                                            <p:strVal val="#ppt_h"/>
                                          </p:val>
                                        </p:tav>
                                      </p:tavLst>
                                    </p:anim>
                                    <p:animEffect transition="in" filter="fade">
                                      <p:cBhvr>
                                        <p:cTn id="38" dur="1000"/>
                                        <p:tgtEl>
                                          <p:spTgt spid="1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1000" fill="hold"/>
                                        <p:tgtEl>
                                          <p:spTgt spid="16"/>
                                        </p:tgtEl>
                                        <p:attrNameLst>
                                          <p:attrName>ppt_w</p:attrName>
                                        </p:attrNameLst>
                                      </p:cBhvr>
                                      <p:tavLst>
                                        <p:tav tm="0">
                                          <p:val>
                                            <p:fltVal val="0"/>
                                          </p:val>
                                        </p:tav>
                                        <p:tav tm="100000">
                                          <p:val>
                                            <p:strVal val="#ppt_w"/>
                                          </p:val>
                                        </p:tav>
                                      </p:tavLst>
                                    </p:anim>
                                    <p:anim calcmode="lin" valueType="num">
                                      <p:cBhvr>
                                        <p:cTn id="42" dur="1000" fill="hold"/>
                                        <p:tgtEl>
                                          <p:spTgt spid="16"/>
                                        </p:tgtEl>
                                        <p:attrNameLst>
                                          <p:attrName>ppt_h</p:attrName>
                                        </p:attrNameLst>
                                      </p:cBhvr>
                                      <p:tavLst>
                                        <p:tav tm="0">
                                          <p:val>
                                            <p:fltVal val="0"/>
                                          </p:val>
                                        </p:tav>
                                        <p:tav tm="100000">
                                          <p:val>
                                            <p:strVal val="#ppt_h"/>
                                          </p:val>
                                        </p:tav>
                                      </p:tavLst>
                                    </p:anim>
                                    <p:animEffect transition="in" filter="fade">
                                      <p:cBhvr>
                                        <p:cTn id="43" dur="1000"/>
                                        <p:tgtEl>
                                          <p:spTgt spid="16"/>
                                        </p:tgtEl>
                                      </p:cBhvr>
                                    </p:animEffect>
                                  </p:childTnLst>
                                </p:cTn>
                              </p:par>
                              <p:par>
                                <p:cTn id="44" presetID="8" presetClass="emph" presetSubtype="0" fill="hold" grpId="1" nodeType="withEffect">
                                  <p:stCondLst>
                                    <p:cond delay="0"/>
                                  </p:stCondLst>
                                  <p:childTnLst>
                                    <p:animRot by="21600000">
                                      <p:cBhvr>
                                        <p:cTn id="45" dur="1500" fill="hold"/>
                                        <p:tgtEl>
                                          <p:spTgt spid="16"/>
                                        </p:tgtEl>
                                        <p:attrNameLst>
                                          <p:attrName>r</p:attrName>
                                        </p:attrNameLst>
                                      </p:cBhvr>
                                    </p:animRot>
                                  </p:childTnLst>
                                </p:cTn>
                              </p:par>
                            </p:childTnLst>
                          </p:cTn>
                        </p:par>
                        <p:par>
                          <p:cTn id="46" fill="hold">
                            <p:stCondLst>
                              <p:cond delay="1500"/>
                            </p:stCondLst>
                            <p:childTnLst>
                              <p:par>
                                <p:cTn id="47" presetID="26" presetClass="emph" presetSubtype="0" fill="hold" grpId="3" nodeType="afterEffect">
                                  <p:stCondLst>
                                    <p:cond delay="0"/>
                                  </p:stCondLst>
                                  <p:childTnLst>
                                    <p:animEffect transition="out" filter="fade">
                                      <p:cBhvr>
                                        <p:cTn id="48" dur="500" tmFilter="0, 0; .2, .5; .8, .5; 1, 0"/>
                                        <p:tgtEl>
                                          <p:spTgt spid="16"/>
                                        </p:tgtEl>
                                      </p:cBhvr>
                                    </p:animEffect>
                                    <p:animScale>
                                      <p:cBhvr>
                                        <p:cTn id="49" dur="250" autoRev="1" fill="hold"/>
                                        <p:tgtEl>
                                          <p:spTgt spid="16"/>
                                        </p:tgtEl>
                                      </p:cBhvr>
                                      <p:by x="105000" y="105000"/>
                                    </p:animScale>
                                  </p:childTnLst>
                                </p:cTn>
                              </p:par>
                              <p:par>
                                <p:cTn id="50" presetID="22" presetClass="entr" presetSubtype="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2"/>
                </p:tgtEl>
              </p:cMediaNode>
            </p:audio>
            <p:seq concurrent="1" nextAc="seek">
              <p:cTn id="58" restart="whenNotActive" fill="hold" evtFilter="cancelBubble" nodeType="interactiveSeq">
                <p:stCondLst>
                  <p:cond evt="onClick" delay="0">
                    <p:tgtEl>
                      <p:spTgt spid="22"/>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626" fill="hold"/>
                                        <p:tgtEl>
                                          <p:spTgt spid="2"/>
                                        </p:tgtEl>
                                      </p:cBhvr>
                                    </p:cmd>
                                  </p:childTnLst>
                                </p:cTn>
                              </p:par>
                            </p:childTnLst>
                          </p:cTn>
                        </p:par>
                      </p:childTnLst>
                    </p:cTn>
                  </p:par>
                </p:childTnLst>
              </p:cTn>
              <p:nextCondLst>
                <p:cond evt="onClick" delay="0">
                  <p:tgtEl>
                    <p:spTgt spid="22"/>
                  </p:tgtEl>
                </p:cond>
              </p:nextCondLst>
            </p:seq>
          </p:childTnLst>
        </p:cTn>
      </p:par>
    </p:tnLst>
    <p:bldLst>
      <p:bldP spid="9" grpId="0" animBg="1"/>
      <p:bldP spid="9" grpId="1" animBg="1"/>
      <p:bldP spid="9" grpId="2" animBg="1"/>
      <p:bldP spid="10" grpId="0" animBg="1"/>
      <p:bldP spid="16" grpId="0" animBg="1"/>
      <p:bldP spid="16" grpId="1" animBg="1"/>
      <p:bldP spid="16" grpId="3"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1D32D6-AC1D-4AB7-A25F-1804565535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4" r="494"/>
          <a:stretch/>
        </p:blipFill>
        <p:spPr>
          <a:xfrm>
            <a:off x="539751" y="549274"/>
            <a:ext cx="8064500" cy="5759451"/>
          </a:xfrm>
          <a:prstGeom prst="rect">
            <a:avLst/>
          </a:prstGeom>
        </p:spPr>
      </p:pic>
      <p:sp>
        <p:nvSpPr>
          <p:cNvPr id="9" name="Oval 8">
            <a:extLst>
              <a:ext uri="{FF2B5EF4-FFF2-40B4-BE49-F238E27FC236}">
                <a16:creationId xmlns:a16="http://schemas.microsoft.com/office/drawing/2014/main" id="{AD2AA8D5-57C1-4F08-BE57-E56BED0B9B88}"/>
              </a:ext>
            </a:extLst>
          </p:cNvPr>
          <p:cNvSpPr/>
          <p:nvPr/>
        </p:nvSpPr>
        <p:spPr>
          <a:xfrm>
            <a:off x="4777400" y="2508849"/>
            <a:ext cx="3597779" cy="3597779"/>
          </a:xfrm>
          <a:prstGeom prst="ellipse">
            <a:avLst/>
          </a:prstGeom>
          <a:noFill/>
          <a:ln w="50800" cap="rnd">
            <a:solidFill>
              <a:srgbClr val="CC479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D0F7F1BE-42F7-457D-A714-18404CAEE64E}"/>
              </a:ext>
            </a:extLst>
          </p:cNvPr>
          <p:cNvSpPr/>
          <p:nvPr/>
        </p:nvSpPr>
        <p:spPr>
          <a:xfrm>
            <a:off x="4935497" y="2666946"/>
            <a:ext cx="3281585" cy="3281585"/>
          </a:xfrm>
          <a:prstGeom prst="ellipse">
            <a:avLst/>
          </a:prstGeom>
          <a:solidFill>
            <a:srgbClr val="EDBC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D4725B08-2A30-4CE7-9BAF-A6BB98B2C52E}"/>
              </a:ext>
            </a:extLst>
          </p:cNvPr>
          <p:cNvSpPr/>
          <p:nvPr/>
        </p:nvSpPr>
        <p:spPr>
          <a:xfrm>
            <a:off x="1168418" y="992944"/>
            <a:ext cx="3226036" cy="3226036"/>
          </a:xfrm>
          <a:prstGeom prst="ellipse">
            <a:avLst/>
          </a:prstGeom>
          <a:noFill/>
          <a:ln w="50800" cap="rnd">
            <a:solidFill>
              <a:srgbClr val="E5C8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EE124490-5C8D-4459-B633-08CB89451CA5}"/>
              </a:ext>
            </a:extLst>
          </p:cNvPr>
          <p:cNvGrpSpPr/>
          <p:nvPr/>
        </p:nvGrpSpPr>
        <p:grpSpPr>
          <a:xfrm>
            <a:off x="1309373" y="698442"/>
            <a:ext cx="2937668" cy="3373125"/>
            <a:chOff x="1157675" y="679392"/>
            <a:chExt cx="2937668" cy="3373125"/>
          </a:xfrm>
        </p:grpSpPr>
        <p:pic>
          <p:nvPicPr>
            <p:cNvPr id="13" name="Picture 12">
              <a:extLst>
                <a:ext uri="{FF2B5EF4-FFF2-40B4-BE49-F238E27FC236}">
                  <a16:creationId xmlns:a16="http://schemas.microsoft.com/office/drawing/2014/main" id="{A025341B-FE69-4DE2-B72A-EB411492C9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632" t="6561" r="19255" b="31864"/>
            <a:stretch/>
          </p:blipFill>
          <p:spPr>
            <a:xfrm>
              <a:off x="1164134" y="1121308"/>
              <a:ext cx="2931209" cy="2931209"/>
            </a:xfrm>
            <a:prstGeom prst="ellipse">
              <a:avLst/>
            </a:prstGeom>
            <a:solidFill>
              <a:srgbClr val="FFEDAA"/>
            </a:solidFill>
          </p:spPr>
        </p:pic>
        <p:pic>
          <p:nvPicPr>
            <p:cNvPr id="15" name="Picture 14">
              <a:extLst>
                <a:ext uri="{FF2B5EF4-FFF2-40B4-BE49-F238E27FC236}">
                  <a16:creationId xmlns:a16="http://schemas.microsoft.com/office/drawing/2014/main" id="{8643483F-0826-4FBF-8D6F-7AB8205B023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632" t="-2677" r="19255" b="68486"/>
            <a:stretch/>
          </p:blipFill>
          <p:spPr>
            <a:xfrm>
              <a:off x="1157675" y="679392"/>
              <a:ext cx="2931209" cy="1627646"/>
            </a:xfrm>
            <a:prstGeom prst="rect">
              <a:avLst/>
            </a:prstGeom>
            <a:ln>
              <a:noFill/>
            </a:ln>
          </p:spPr>
        </p:pic>
      </p:grpSp>
      <p:sp>
        <p:nvSpPr>
          <p:cNvPr id="18" name="Speech Bubble: Rectangle with Corners Rounded 17">
            <a:extLst>
              <a:ext uri="{FF2B5EF4-FFF2-40B4-BE49-F238E27FC236}">
                <a16:creationId xmlns:a16="http://schemas.microsoft.com/office/drawing/2014/main" id="{3D84CF8A-C648-4054-AB8B-A14D4A46D475}"/>
              </a:ext>
            </a:extLst>
          </p:cNvPr>
          <p:cNvSpPr/>
          <p:nvPr/>
        </p:nvSpPr>
        <p:spPr>
          <a:xfrm>
            <a:off x="866194" y="3623649"/>
            <a:ext cx="2857660" cy="1367327"/>
          </a:xfrm>
          <a:prstGeom prst="wedgeRoundRectCallout">
            <a:avLst>
              <a:gd name="adj1" fmla="val -3787"/>
              <a:gd name="adj2" fmla="val -87500"/>
              <a:gd name="adj3" fmla="val 16667"/>
            </a:avLst>
          </a:prstGeom>
          <a:solidFill>
            <a:schemeClr val="bg1"/>
          </a:solidFill>
          <a:ln w="28575">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tx1"/>
                </a:solidFill>
              </a:rPr>
              <a:t>le jambon</a:t>
            </a:r>
          </a:p>
        </p:txBody>
      </p:sp>
      <p:pic>
        <p:nvPicPr>
          <p:cNvPr id="22" name="Play Button">
            <a:extLst>
              <a:ext uri="{FF2B5EF4-FFF2-40B4-BE49-F238E27FC236}">
                <a16:creationId xmlns:a16="http://schemas.microsoft.com/office/drawing/2014/main" id="{8843CAAC-CAEF-4A93-A4C8-304971A9F398}"/>
              </a:ext>
            </a:extLst>
          </p:cNvPr>
          <p:cNvPicPr>
            <a:picLocks noChangeAspect="1"/>
          </p:cNvPicPr>
          <p:nvPr/>
        </p:nvPicPr>
        <p:blipFill>
          <a:blip r:embed="rId6"/>
          <a:srcRect/>
          <a:stretch>
            <a:fillRect/>
          </a:stretch>
        </p:blipFill>
        <p:spPr>
          <a:xfrm>
            <a:off x="2157567" y="3796652"/>
            <a:ext cx="274915" cy="274915"/>
          </a:xfrm>
          <a:prstGeom prst="rect">
            <a:avLst/>
          </a:prstGeom>
          <a:noFill/>
          <a:ln cap="flat">
            <a:noFill/>
          </a:ln>
        </p:spPr>
      </p:pic>
      <p:pic>
        <p:nvPicPr>
          <p:cNvPr id="3" name="le jambon">
            <a:hlinkClick r:id="" action="ppaction://media"/>
            <a:extLst>
              <a:ext uri="{FF2B5EF4-FFF2-40B4-BE49-F238E27FC236}">
                <a16:creationId xmlns:a16="http://schemas.microsoft.com/office/drawing/2014/main" id="{D12F8A7A-380C-4E0D-A2A9-BA08A6E060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 y="4239"/>
            <a:ext cx="609600" cy="609600"/>
          </a:xfrm>
          <a:prstGeom prst="rect">
            <a:avLst/>
          </a:prstGeom>
        </p:spPr>
      </p:pic>
      <p:pic>
        <p:nvPicPr>
          <p:cNvPr id="7" name="Picture 6">
            <a:extLst>
              <a:ext uri="{FF2B5EF4-FFF2-40B4-BE49-F238E27FC236}">
                <a16:creationId xmlns:a16="http://schemas.microsoft.com/office/drawing/2014/main" id="{00249311-3FF2-4A5C-B56B-31A46075D0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94051" y="3075430"/>
            <a:ext cx="3581128" cy="2602313"/>
          </a:xfrm>
          <a:prstGeom prst="rect">
            <a:avLst/>
          </a:prstGeom>
        </p:spPr>
      </p:pic>
    </p:spTree>
    <p:extLst>
      <p:ext uri="{BB962C8B-B14F-4D97-AF65-F5344CB8AC3E}">
        <p14:creationId xmlns:p14="http://schemas.microsoft.com/office/powerpoint/2010/main" val="417583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Effect transition="in" filter="fade">
                                      <p:cBhvr>
                                        <p:cTn id="19" dur="1000"/>
                                        <p:tgtEl>
                                          <p:spTgt spid="7"/>
                                        </p:tgtEl>
                                      </p:cBhvr>
                                    </p:animEffect>
                                  </p:childTnLst>
                                </p:cTn>
                              </p:par>
                              <p:par>
                                <p:cTn id="20" presetID="8" presetClass="emph" presetSubtype="0" fill="hold" grpId="1" nodeType="withEffect">
                                  <p:stCondLst>
                                    <p:cond delay="0"/>
                                  </p:stCondLst>
                                  <p:childTnLst>
                                    <p:animRot by="21600000">
                                      <p:cBhvr>
                                        <p:cTn id="21" dur="1500" fill="hold"/>
                                        <p:tgtEl>
                                          <p:spTgt spid="9"/>
                                        </p:tgtEl>
                                        <p:attrNameLst>
                                          <p:attrName>r</p:attrName>
                                        </p:attrNameLst>
                                      </p:cBhvr>
                                    </p:animRot>
                                  </p:childTnLst>
                                </p:cTn>
                              </p:par>
                            </p:childTnLst>
                          </p:cTn>
                        </p:par>
                        <p:par>
                          <p:cTn id="22" fill="hold">
                            <p:stCondLst>
                              <p:cond delay="1500"/>
                            </p:stCondLst>
                            <p:childTnLst>
                              <p:par>
                                <p:cTn id="23" presetID="26" presetClass="emph" presetSubtype="0" fill="hold" grpId="2" nodeType="afterEffect">
                                  <p:stCondLst>
                                    <p:cond delay="0"/>
                                  </p:stCondLst>
                                  <p:childTnLst>
                                    <p:animEffect transition="out" filter="fade">
                                      <p:cBhvr>
                                        <p:cTn id="24" dur="500" tmFilter="0, 0; .2, .5; .8, .5; 1, 0"/>
                                        <p:tgtEl>
                                          <p:spTgt spid="9"/>
                                        </p:tgtEl>
                                      </p:cBhvr>
                                    </p:animEffect>
                                    <p:animScale>
                                      <p:cBhvr>
                                        <p:cTn id="25" dur="250" autoRev="1" fill="hold"/>
                                        <p:tgtEl>
                                          <p:spTgt spid="9"/>
                                        </p:tgtEl>
                                      </p:cBhvr>
                                      <p:by x="105000" y="105000"/>
                                    </p:animScale>
                                  </p:childTnLst>
                                </p:cTn>
                              </p:par>
                              <p:par>
                                <p:cTn id="26" presetID="32" presetClass="emph" presetSubtype="0" fill="hold" nodeType="withEffect">
                                  <p:stCondLst>
                                    <p:cond delay="0"/>
                                  </p:stCondLst>
                                  <p:childTnLst>
                                    <p:animRot by="120000">
                                      <p:cBhvr>
                                        <p:cTn id="27" dur="100" fill="hold">
                                          <p:stCondLst>
                                            <p:cond delay="0"/>
                                          </p:stCondLst>
                                        </p:cTn>
                                        <p:tgtEl>
                                          <p:spTgt spid="7"/>
                                        </p:tgtEl>
                                        <p:attrNameLst>
                                          <p:attrName>r</p:attrName>
                                        </p:attrNameLst>
                                      </p:cBhvr>
                                    </p:animRot>
                                    <p:animRot by="-240000">
                                      <p:cBhvr>
                                        <p:cTn id="28" dur="200" fill="hold">
                                          <p:stCondLst>
                                            <p:cond delay="200"/>
                                          </p:stCondLst>
                                        </p:cTn>
                                        <p:tgtEl>
                                          <p:spTgt spid="7"/>
                                        </p:tgtEl>
                                        <p:attrNameLst>
                                          <p:attrName>r</p:attrName>
                                        </p:attrNameLst>
                                      </p:cBhvr>
                                    </p:animRot>
                                    <p:animRot by="240000">
                                      <p:cBhvr>
                                        <p:cTn id="29" dur="200" fill="hold">
                                          <p:stCondLst>
                                            <p:cond delay="400"/>
                                          </p:stCondLst>
                                        </p:cTn>
                                        <p:tgtEl>
                                          <p:spTgt spid="7"/>
                                        </p:tgtEl>
                                        <p:attrNameLst>
                                          <p:attrName>r</p:attrName>
                                        </p:attrNameLst>
                                      </p:cBhvr>
                                    </p:animRot>
                                    <p:animRot by="-240000">
                                      <p:cBhvr>
                                        <p:cTn id="30" dur="200" fill="hold">
                                          <p:stCondLst>
                                            <p:cond delay="600"/>
                                          </p:stCondLst>
                                        </p:cTn>
                                        <p:tgtEl>
                                          <p:spTgt spid="7"/>
                                        </p:tgtEl>
                                        <p:attrNameLst>
                                          <p:attrName>r</p:attrName>
                                        </p:attrNameLst>
                                      </p:cBhvr>
                                    </p:animRot>
                                    <p:animRot by="120000">
                                      <p:cBhvr>
                                        <p:cTn id="31" dur="200" fill="hold">
                                          <p:stCondLst>
                                            <p:cond delay="800"/>
                                          </p:stCondLst>
                                        </p:cTn>
                                        <p:tgtEl>
                                          <p:spTgt spid="7"/>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1000" fill="hold"/>
                                        <p:tgtEl>
                                          <p:spTgt spid="19"/>
                                        </p:tgtEl>
                                        <p:attrNameLst>
                                          <p:attrName>ppt_w</p:attrName>
                                        </p:attrNameLst>
                                      </p:cBhvr>
                                      <p:tavLst>
                                        <p:tav tm="0">
                                          <p:val>
                                            <p:fltVal val="0"/>
                                          </p:val>
                                        </p:tav>
                                        <p:tav tm="100000">
                                          <p:val>
                                            <p:strVal val="#ppt_w"/>
                                          </p:val>
                                        </p:tav>
                                      </p:tavLst>
                                    </p:anim>
                                    <p:anim calcmode="lin" valueType="num">
                                      <p:cBhvr>
                                        <p:cTn id="37" dur="1000" fill="hold"/>
                                        <p:tgtEl>
                                          <p:spTgt spid="19"/>
                                        </p:tgtEl>
                                        <p:attrNameLst>
                                          <p:attrName>ppt_h</p:attrName>
                                        </p:attrNameLst>
                                      </p:cBhvr>
                                      <p:tavLst>
                                        <p:tav tm="0">
                                          <p:val>
                                            <p:fltVal val="0"/>
                                          </p:val>
                                        </p:tav>
                                        <p:tav tm="100000">
                                          <p:val>
                                            <p:strVal val="#ppt_h"/>
                                          </p:val>
                                        </p:tav>
                                      </p:tavLst>
                                    </p:anim>
                                    <p:animEffect transition="in" filter="fade">
                                      <p:cBhvr>
                                        <p:cTn id="38" dur="1000"/>
                                        <p:tgtEl>
                                          <p:spTgt spid="1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1000" fill="hold"/>
                                        <p:tgtEl>
                                          <p:spTgt spid="16"/>
                                        </p:tgtEl>
                                        <p:attrNameLst>
                                          <p:attrName>ppt_w</p:attrName>
                                        </p:attrNameLst>
                                      </p:cBhvr>
                                      <p:tavLst>
                                        <p:tav tm="0">
                                          <p:val>
                                            <p:fltVal val="0"/>
                                          </p:val>
                                        </p:tav>
                                        <p:tav tm="100000">
                                          <p:val>
                                            <p:strVal val="#ppt_w"/>
                                          </p:val>
                                        </p:tav>
                                      </p:tavLst>
                                    </p:anim>
                                    <p:anim calcmode="lin" valueType="num">
                                      <p:cBhvr>
                                        <p:cTn id="42" dur="1000" fill="hold"/>
                                        <p:tgtEl>
                                          <p:spTgt spid="16"/>
                                        </p:tgtEl>
                                        <p:attrNameLst>
                                          <p:attrName>ppt_h</p:attrName>
                                        </p:attrNameLst>
                                      </p:cBhvr>
                                      <p:tavLst>
                                        <p:tav tm="0">
                                          <p:val>
                                            <p:fltVal val="0"/>
                                          </p:val>
                                        </p:tav>
                                        <p:tav tm="100000">
                                          <p:val>
                                            <p:strVal val="#ppt_h"/>
                                          </p:val>
                                        </p:tav>
                                      </p:tavLst>
                                    </p:anim>
                                    <p:animEffect transition="in" filter="fade">
                                      <p:cBhvr>
                                        <p:cTn id="43" dur="1000"/>
                                        <p:tgtEl>
                                          <p:spTgt spid="16"/>
                                        </p:tgtEl>
                                      </p:cBhvr>
                                    </p:animEffect>
                                  </p:childTnLst>
                                </p:cTn>
                              </p:par>
                              <p:par>
                                <p:cTn id="44" presetID="8" presetClass="emph" presetSubtype="0" fill="hold" grpId="1" nodeType="withEffect">
                                  <p:stCondLst>
                                    <p:cond delay="0"/>
                                  </p:stCondLst>
                                  <p:childTnLst>
                                    <p:animRot by="21600000">
                                      <p:cBhvr>
                                        <p:cTn id="45" dur="1500" fill="hold"/>
                                        <p:tgtEl>
                                          <p:spTgt spid="16"/>
                                        </p:tgtEl>
                                        <p:attrNameLst>
                                          <p:attrName>r</p:attrName>
                                        </p:attrNameLst>
                                      </p:cBhvr>
                                    </p:animRot>
                                  </p:childTnLst>
                                </p:cTn>
                              </p:par>
                            </p:childTnLst>
                          </p:cTn>
                        </p:par>
                        <p:par>
                          <p:cTn id="46" fill="hold">
                            <p:stCondLst>
                              <p:cond delay="1500"/>
                            </p:stCondLst>
                            <p:childTnLst>
                              <p:par>
                                <p:cTn id="47" presetID="26" presetClass="emph" presetSubtype="0" fill="hold" grpId="2" nodeType="afterEffect">
                                  <p:stCondLst>
                                    <p:cond delay="0"/>
                                  </p:stCondLst>
                                  <p:childTnLst>
                                    <p:animEffect transition="out" filter="fade">
                                      <p:cBhvr>
                                        <p:cTn id="48" dur="500" tmFilter="0, 0; .2, .5; .8, .5; 1, 0"/>
                                        <p:tgtEl>
                                          <p:spTgt spid="16"/>
                                        </p:tgtEl>
                                      </p:cBhvr>
                                    </p:animEffect>
                                    <p:animScale>
                                      <p:cBhvr>
                                        <p:cTn id="49" dur="250" autoRev="1" fill="hold"/>
                                        <p:tgtEl>
                                          <p:spTgt spid="16"/>
                                        </p:tgtEl>
                                      </p:cBhvr>
                                      <p:by x="105000" y="105000"/>
                                    </p:animScale>
                                  </p:childTnLst>
                                </p:cTn>
                              </p:par>
                              <p:par>
                                <p:cTn id="50" presetID="22" presetClass="entr" presetSubtype="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3"/>
                </p:tgtEl>
              </p:cMediaNode>
            </p:audio>
            <p:seq concurrent="1" nextAc="seek">
              <p:cTn id="58" restart="whenNotActive" fill="hold" evtFilter="cancelBubble" nodeType="interactiveSeq">
                <p:stCondLst>
                  <p:cond evt="onClick" delay="0">
                    <p:tgtEl>
                      <p:spTgt spid="22"/>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364" fill="hold"/>
                                        <p:tgtEl>
                                          <p:spTgt spid="3"/>
                                        </p:tgtEl>
                                      </p:cBhvr>
                                    </p:cmd>
                                  </p:childTnLst>
                                </p:cTn>
                              </p:par>
                            </p:childTnLst>
                          </p:cTn>
                        </p:par>
                      </p:childTnLst>
                    </p:cTn>
                  </p:par>
                </p:childTnLst>
              </p:cTn>
              <p:nextCondLst>
                <p:cond evt="onClick" delay="0">
                  <p:tgtEl>
                    <p:spTgt spid="22"/>
                  </p:tgtEl>
                </p:cond>
              </p:nextCondLst>
            </p:seq>
          </p:childTnLst>
        </p:cTn>
      </p:par>
    </p:tnLst>
    <p:bldLst>
      <p:bldP spid="9" grpId="0" animBg="1"/>
      <p:bldP spid="9" grpId="1" animBg="1"/>
      <p:bldP spid="9" grpId="2" animBg="1"/>
      <p:bldP spid="10" grpId="0" animBg="1"/>
      <p:bldP spid="16" grpId="0" animBg="1"/>
      <p:bldP spid="16" grpId="1" animBg="1"/>
      <p:bldP spid="16" grpId="2"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8AAC93-5775-4521-9CB1-7450BF031D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994"/>
          <a:stretch/>
        </p:blipFill>
        <p:spPr>
          <a:xfrm>
            <a:off x="539750" y="558800"/>
            <a:ext cx="8064500" cy="5749925"/>
          </a:xfrm>
          <a:prstGeom prst="rect">
            <a:avLst/>
          </a:prstGeom>
        </p:spPr>
      </p:pic>
      <p:sp>
        <p:nvSpPr>
          <p:cNvPr id="9" name="Oval 8">
            <a:extLst>
              <a:ext uri="{FF2B5EF4-FFF2-40B4-BE49-F238E27FC236}">
                <a16:creationId xmlns:a16="http://schemas.microsoft.com/office/drawing/2014/main" id="{AD2AA8D5-57C1-4F08-BE57-E56BED0B9B88}"/>
              </a:ext>
            </a:extLst>
          </p:cNvPr>
          <p:cNvSpPr/>
          <p:nvPr/>
        </p:nvSpPr>
        <p:spPr>
          <a:xfrm>
            <a:off x="786006" y="765175"/>
            <a:ext cx="3597779" cy="3597779"/>
          </a:xfrm>
          <a:prstGeom prst="ellipse">
            <a:avLst/>
          </a:prstGeom>
          <a:noFill/>
          <a:ln w="50800" cap="rnd">
            <a:solidFill>
              <a:srgbClr val="E5C8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D0F7F1BE-42F7-457D-A714-18404CAEE64E}"/>
              </a:ext>
            </a:extLst>
          </p:cNvPr>
          <p:cNvSpPr/>
          <p:nvPr/>
        </p:nvSpPr>
        <p:spPr>
          <a:xfrm>
            <a:off x="944103" y="923272"/>
            <a:ext cx="3281585" cy="3281585"/>
          </a:xfrm>
          <a:prstGeom prst="ellipse">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D4725B08-2A30-4CE7-9BAF-A6BB98B2C52E}"/>
              </a:ext>
            </a:extLst>
          </p:cNvPr>
          <p:cNvSpPr/>
          <p:nvPr/>
        </p:nvSpPr>
        <p:spPr>
          <a:xfrm>
            <a:off x="5131958" y="1990018"/>
            <a:ext cx="3226036" cy="3226036"/>
          </a:xfrm>
          <a:prstGeom prst="ellipse">
            <a:avLst/>
          </a:prstGeom>
          <a:noFill/>
          <a:ln w="50800" cap="rnd">
            <a:solidFill>
              <a:srgbClr val="643C9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EE124490-5C8D-4459-B633-08CB89451CA5}"/>
              </a:ext>
            </a:extLst>
          </p:cNvPr>
          <p:cNvGrpSpPr/>
          <p:nvPr/>
        </p:nvGrpSpPr>
        <p:grpSpPr>
          <a:xfrm>
            <a:off x="5272913" y="1695516"/>
            <a:ext cx="2937668" cy="3373125"/>
            <a:chOff x="1157675" y="679392"/>
            <a:chExt cx="2937668" cy="3373125"/>
          </a:xfrm>
        </p:grpSpPr>
        <p:pic>
          <p:nvPicPr>
            <p:cNvPr id="13" name="Picture 12">
              <a:extLst>
                <a:ext uri="{FF2B5EF4-FFF2-40B4-BE49-F238E27FC236}">
                  <a16:creationId xmlns:a16="http://schemas.microsoft.com/office/drawing/2014/main" id="{A025341B-FE69-4DE2-B72A-EB411492C9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632" t="6561" r="19255" b="31864"/>
            <a:stretch/>
          </p:blipFill>
          <p:spPr>
            <a:xfrm>
              <a:off x="1164134" y="1121308"/>
              <a:ext cx="2931209" cy="2931209"/>
            </a:xfrm>
            <a:prstGeom prst="ellipse">
              <a:avLst/>
            </a:prstGeom>
            <a:solidFill>
              <a:srgbClr val="9D9CCD"/>
            </a:solidFill>
          </p:spPr>
        </p:pic>
        <p:pic>
          <p:nvPicPr>
            <p:cNvPr id="15" name="Picture 14">
              <a:extLst>
                <a:ext uri="{FF2B5EF4-FFF2-40B4-BE49-F238E27FC236}">
                  <a16:creationId xmlns:a16="http://schemas.microsoft.com/office/drawing/2014/main" id="{8643483F-0826-4FBF-8D6F-7AB8205B023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632" t="-2677" r="19255" b="68486"/>
            <a:stretch/>
          </p:blipFill>
          <p:spPr>
            <a:xfrm>
              <a:off x="1157675" y="679392"/>
              <a:ext cx="2931209" cy="1627646"/>
            </a:xfrm>
            <a:prstGeom prst="rect">
              <a:avLst/>
            </a:prstGeom>
            <a:ln>
              <a:noFill/>
            </a:ln>
          </p:spPr>
        </p:pic>
      </p:grpSp>
      <p:sp>
        <p:nvSpPr>
          <p:cNvPr id="18" name="Speech Bubble: Rectangle with Corners Rounded 17">
            <a:extLst>
              <a:ext uri="{FF2B5EF4-FFF2-40B4-BE49-F238E27FC236}">
                <a16:creationId xmlns:a16="http://schemas.microsoft.com/office/drawing/2014/main" id="{3D84CF8A-C648-4054-AB8B-A14D4A46D475}"/>
              </a:ext>
            </a:extLst>
          </p:cNvPr>
          <p:cNvSpPr/>
          <p:nvPr/>
        </p:nvSpPr>
        <p:spPr>
          <a:xfrm>
            <a:off x="4829734" y="4620723"/>
            <a:ext cx="2857660" cy="1367327"/>
          </a:xfrm>
          <a:prstGeom prst="wedgeRoundRectCallout">
            <a:avLst>
              <a:gd name="adj1" fmla="val -3787"/>
              <a:gd name="adj2" fmla="val -87500"/>
              <a:gd name="adj3" fmla="val 16667"/>
            </a:avLst>
          </a:prstGeom>
          <a:solidFill>
            <a:schemeClr val="bg1"/>
          </a:solidFill>
          <a:ln w="28575">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tx1"/>
                </a:solidFill>
              </a:rPr>
              <a:t>la glace</a:t>
            </a:r>
          </a:p>
        </p:txBody>
      </p:sp>
      <p:pic>
        <p:nvPicPr>
          <p:cNvPr id="22" name="Play Button">
            <a:extLst>
              <a:ext uri="{FF2B5EF4-FFF2-40B4-BE49-F238E27FC236}">
                <a16:creationId xmlns:a16="http://schemas.microsoft.com/office/drawing/2014/main" id="{8843CAAC-CAEF-4A93-A4C8-304971A9F398}"/>
              </a:ext>
            </a:extLst>
          </p:cNvPr>
          <p:cNvPicPr>
            <a:picLocks noChangeAspect="1"/>
          </p:cNvPicPr>
          <p:nvPr/>
        </p:nvPicPr>
        <p:blipFill>
          <a:blip r:embed="rId6"/>
          <a:srcRect/>
          <a:stretch>
            <a:fillRect/>
          </a:stretch>
        </p:blipFill>
        <p:spPr>
          <a:xfrm>
            <a:off x="6121107" y="4793726"/>
            <a:ext cx="274915" cy="274915"/>
          </a:xfrm>
          <a:prstGeom prst="rect">
            <a:avLst/>
          </a:prstGeom>
          <a:noFill/>
          <a:ln cap="flat">
            <a:noFill/>
          </a:ln>
        </p:spPr>
      </p:pic>
      <p:pic>
        <p:nvPicPr>
          <p:cNvPr id="3" name="la glace">
            <a:hlinkClick r:id="" action="ppaction://media"/>
            <a:extLst>
              <a:ext uri="{FF2B5EF4-FFF2-40B4-BE49-F238E27FC236}">
                <a16:creationId xmlns:a16="http://schemas.microsoft.com/office/drawing/2014/main" id="{35495214-EAC8-48F6-92BE-5434A59CFA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 y="0"/>
            <a:ext cx="609600" cy="609600"/>
          </a:xfrm>
          <a:prstGeom prst="rect">
            <a:avLst/>
          </a:prstGeom>
        </p:spPr>
      </p:pic>
      <p:pic>
        <p:nvPicPr>
          <p:cNvPr id="6" name="Picture 5">
            <a:extLst>
              <a:ext uri="{FF2B5EF4-FFF2-40B4-BE49-F238E27FC236}">
                <a16:creationId xmlns:a16="http://schemas.microsoft.com/office/drawing/2014/main" id="{8E708749-F5D5-47AE-A34A-74A4B365D40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8168"/>
          <a:stretch/>
        </p:blipFill>
        <p:spPr>
          <a:xfrm rot="20700000">
            <a:off x="1028517" y="1308848"/>
            <a:ext cx="3052553" cy="2510431"/>
          </a:xfrm>
          <a:prstGeom prst="rect">
            <a:avLst/>
          </a:prstGeom>
        </p:spPr>
      </p:pic>
    </p:spTree>
    <p:extLst>
      <p:ext uri="{BB962C8B-B14F-4D97-AF65-F5344CB8AC3E}">
        <p14:creationId xmlns:p14="http://schemas.microsoft.com/office/powerpoint/2010/main" val="124426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Effect transition="in" filter="fade">
                                      <p:cBhvr>
                                        <p:cTn id="19" dur="1000"/>
                                        <p:tgtEl>
                                          <p:spTgt spid="6"/>
                                        </p:tgtEl>
                                      </p:cBhvr>
                                    </p:animEffect>
                                  </p:childTnLst>
                                </p:cTn>
                              </p:par>
                              <p:par>
                                <p:cTn id="20" presetID="8" presetClass="emph" presetSubtype="0" fill="hold" grpId="1" nodeType="withEffect">
                                  <p:stCondLst>
                                    <p:cond delay="0"/>
                                  </p:stCondLst>
                                  <p:childTnLst>
                                    <p:animRot by="21600000">
                                      <p:cBhvr>
                                        <p:cTn id="21" dur="1500" fill="hold"/>
                                        <p:tgtEl>
                                          <p:spTgt spid="9"/>
                                        </p:tgtEl>
                                        <p:attrNameLst>
                                          <p:attrName>r</p:attrName>
                                        </p:attrNameLst>
                                      </p:cBhvr>
                                    </p:animRot>
                                  </p:childTnLst>
                                </p:cTn>
                              </p:par>
                            </p:childTnLst>
                          </p:cTn>
                        </p:par>
                        <p:par>
                          <p:cTn id="22" fill="hold">
                            <p:stCondLst>
                              <p:cond delay="1500"/>
                            </p:stCondLst>
                            <p:childTnLst>
                              <p:par>
                                <p:cTn id="23" presetID="26" presetClass="emph" presetSubtype="0" fill="hold" grpId="2" nodeType="afterEffect">
                                  <p:stCondLst>
                                    <p:cond delay="0"/>
                                  </p:stCondLst>
                                  <p:childTnLst>
                                    <p:animEffect transition="out" filter="fade">
                                      <p:cBhvr>
                                        <p:cTn id="24" dur="500" tmFilter="0, 0; .2, .5; .8, .5; 1, 0"/>
                                        <p:tgtEl>
                                          <p:spTgt spid="9"/>
                                        </p:tgtEl>
                                      </p:cBhvr>
                                    </p:animEffect>
                                    <p:animScale>
                                      <p:cBhvr>
                                        <p:cTn id="25" dur="250" autoRev="1" fill="hold"/>
                                        <p:tgtEl>
                                          <p:spTgt spid="9"/>
                                        </p:tgtEl>
                                      </p:cBhvr>
                                      <p:by x="105000" y="105000"/>
                                    </p:animScale>
                                  </p:childTnLst>
                                </p:cTn>
                              </p:par>
                              <p:par>
                                <p:cTn id="26" presetID="32" presetClass="emph" presetSubtype="0" fill="hold" nodeType="withEffect">
                                  <p:stCondLst>
                                    <p:cond delay="0"/>
                                  </p:stCondLst>
                                  <p:childTnLst>
                                    <p:animRot by="120000">
                                      <p:cBhvr>
                                        <p:cTn id="27" dur="100" fill="hold">
                                          <p:stCondLst>
                                            <p:cond delay="0"/>
                                          </p:stCondLst>
                                        </p:cTn>
                                        <p:tgtEl>
                                          <p:spTgt spid="6"/>
                                        </p:tgtEl>
                                        <p:attrNameLst>
                                          <p:attrName>r</p:attrName>
                                        </p:attrNameLst>
                                      </p:cBhvr>
                                    </p:animRot>
                                    <p:animRot by="-240000">
                                      <p:cBhvr>
                                        <p:cTn id="28" dur="200" fill="hold">
                                          <p:stCondLst>
                                            <p:cond delay="200"/>
                                          </p:stCondLst>
                                        </p:cTn>
                                        <p:tgtEl>
                                          <p:spTgt spid="6"/>
                                        </p:tgtEl>
                                        <p:attrNameLst>
                                          <p:attrName>r</p:attrName>
                                        </p:attrNameLst>
                                      </p:cBhvr>
                                    </p:animRot>
                                    <p:animRot by="240000">
                                      <p:cBhvr>
                                        <p:cTn id="29" dur="200" fill="hold">
                                          <p:stCondLst>
                                            <p:cond delay="400"/>
                                          </p:stCondLst>
                                        </p:cTn>
                                        <p:tgtEl>
                                          <p:spTgt spid="6"/>
                                        </p:tgtEl>
                                        <p:attrNameLst>
                                          <p:attrName>r</p:attrName>
                                        </p:attrNameLst>
                                      </p:cBhvr>
                                    </p:animRot>
                                    <p:animRot by="-240000">
                                      <p:cBhvr>
                                        <p:cTn id="30" dur="200" fill="hold">
                                          <p:stCondLst>
                                            <p:cond delay="600"/>
                                          </p:stCondLst>
                                        </p:cTn>
                                        <p:tgtEl>
                                          <p:spTgt spid="6"/>
                                        </p:tgtEl>
                                        <p:attrNameLst>
                                          <p:attrName>r</p:attrName>
                                        </p:attrNameLst>
                                      </p:cBhvr>
                                    </p:animRot>
                                    <p:animRot by="120000">
                                      <p:cBhvr>
                                        <p:cTn id="31" dur="200" fill="hold">
                                          <p:stCondLst>
                                            <p:cond delay="800"/>
                                          </p:stCondLst>
                                        </p:cTn>
                                        <p:tgtEl>
                                          <p:spTgt spid="6"/>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1000" fill="hold"/>
                                        <p:tgtEl>
                                          <p:spTgt spid="19"/>
                                        </p:tgtEl>
                                        <p:attrNameLst>
                                          <p:attrName>ppt_w</p:attrName>
                                        </p:attrNameLst>
                                      </p:cBhvr>
                                      <p:tavLst>
                                        <p:tav tm="0">
                                          <p:val>
                                            <p:fltVal val="0"/>
                                          </p:val>
                                        </p:tav>
                                        <p:tav tm="100000">
                                          <p:val>
                                            <p:strVal val="#ppt_w"/>
                                          </p:val>
                                        </p:tav>
                                      </p:tavLst>
                                    </p:anim>
                                    <p:anim calcmode="lin" valueType="num">
                                      <p:cBhvr>
                                        <p:cTn id="37" dur="1000" fill="hold"/>
                                        <p:tgtEl>
                                          <p:spTgt spid="19"/>
                                        </p:tgtEl>
                                        <p:attrNameLst>
                                          <p:attrName>ppt_h</p:attrName>
                                        </p:attrNameLst>
                                      </p:cBhvr>
                                      <p:tavLst>
                                        <p:tav tm="0">
                                          <p:val>
                                            <p:fltVal val="0"/>
                                          </p:val>
                                        </p:tav>
                                        <p:tav tm="100000">
                                          <p:val>
                                            <p:strVal val="#ppt_h"/>
                                          </p:val>
                                        </p:tav>
                                      </p:tavLst>
                                    </p:anim>
                                    <p:animEffect transition="in" filter="fade">
                                      <p:cBhvr>
                                        <p:cTn id="38" dur="1000"/>
                                        <p:tgtEl>
                                          <p:spTgt spid="1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1000" fill="hold"/>
                                        <p:tgtEl>
                                          <p:spTgt spid="16"/>
                                        </p:tgtEl>
                                        <p:attrNameLst>
                                          <p:attrName>ppt_w</p:attrName>
                                        </p:attrNameLst>
                                      </p:cBhvr>
                                      <p:tavLst>
                                        <p:tav tm="0">
                                          <p:val>
                                            <p:fltVal val="0"/>
                                          </p:val>
                                        </p:tav>
                                        <p:tav tm="100000">
                                          <p:val>
                                            <p:strVal val="#ppt_w"/>
                                          </p:val>
                                        </p:tav>
                                      </p:tavLst>
                                    </p:anim>
                                    <p:anim calcmode="lin" valueType="num">
                                      <p:cBhvr>
                                        <p:cTn id="42" dur="1000" fill="hold"/>
                                        <p:tgtEl>
                                          <p:spTgt spid="16"/>
                                        </p:tgtEl>
                                        <p:attrNameLst>
                                          <p:attrName>ppt_h</p:attrName>
                                        </p:attrNameLst>
                                      </p:cBhvr>
                                      <p:tavLst>
                                        <p:tav tm="0">
                                          <p:val>
                                            <p:fltVal val="0"/>
                                          </p:val>
                                        </p:tav>
                                        <p:tav tm="100000">
                                          <p:val>
                                            <p:strVal val="#ppt_h"/>
                                          </p:val>
                                        </p:tav>
                                      </p:tavLst>
                                    </p:anim>
                                    <p:animEffect transition="in" filter="fade">
                                      <p:cBhvr>
                                        <p:cTn id="43" dur="1000"/>
                                        <p:tgtEl>
                                          <p:spTgt spid="16"/>
                                        </p:tgtEl>
                                      </p:cBhvr>
                                    </p:animEffect>
                                  </p:childTnLst>
                                </p:cTn>
                              </p:par>
                              <p:par>
                                <p:cTn id="44" presetID="8" presetClass="emph" presetSubtype="0" fill="hold" grpId="1" nodeType="withEffect">
                                  <p:stCondLst>
                                    <p:cond delay="0"/>
                                  </p:stCondLst>
                                  <p:childTnLst>
                                    <p:animRot by="21600000">
                                      <p:cBhvr>
                                        <p:cTn id="45" dur="1500" fill="hold"/>
                                        <p:tgtEl>
                                          <p:spTgt spid="16"/>
                                        </p:tgtEl>
                                        <p:attrNameLst>
                                          <p:attrName>r</p:attrName>
                                        </p:attrNameLst>
                                      </p:cBhvr>
                                    </p:animRot>
                                  </p:childTnLst>
                                </p:cTn>
                              </p:par>
                            </p:childTnLst>
                          </p:cTn>
                        </p:par>
                        <p:par>
                          <p:cTn id="46" fill="hold">
                            <p:stCondLst>
                              <p:cond delay="1500"/>
                            </p:stCondLst>
                            <p:childTnLst>
                              <p:par>
                                <p:cTn id="47" presetID="26" presetClass="emph" presetSubtype="0" fill="hold" grpId="2" nodeType="afterEffect">
                                  <p:stCondLst>
                                    <p:cond delay="0"/>
                                  </p:stCondLst>
                                  <p:childTnLst>
                                    <p:animEffect transition="out" filter="fade">
                                      <p:cBhvr>
                                        <p:cTn id="48" dur="500" tmFilter="0, 0; .2, .5; .8, .5; 1, 0"/>
                                        <p:tgtEl>
                                          <p:spTgt spid="16"/>
                                        </p:tgtEl>
                                      </p:cBhvr>
                                    </p:animEffect>
                                    <p:animScale>
                                      <p:cBhvr>
                                        <p:cTn id="49" dur="250" autoRev="1" fill="hold"/>
                                        <p:tgtEl>
                                          <p:spTgt spid="16"/>
                                        </p:tgtEl>
                                      </p:cBhvr>
                                      <p:by x="105000" y="105000"/>
                                    </p:animScale>
                                  </p:childTnLst>
                                </p:cTn>
                              </p:par>
                              <p:par>
                                <p:cTn id="50" presetID="22" presetClass="entr" presetSubtype="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3"/>
                </p:tgtEl>
              </p:cMediaNode>
            </p:audio>
            <p:seq concurrent="1" nextAc="seek">
              <p:cTn id="58" restart="whenNotActive" fill="hold" evtFilter="cancelBubble" nodeType="interactiveSeq">
                <p:stCondLst>
                  <p:cond evt="onClick" delay="0">
                    <p:tgtEl>
                      <p:spTgt spid="22"/>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669" fill="hold"/>
                                        <p:tgtEl>
                                          <p:spTgt spid="3"/>
                                        </p:tgtEl>
                                      </p:cBhvr>
                                    </p:cmd>
                                  </p:childTnLst>
                                </p:cTn>
                              </p:par>
                            </p:childTnLst>
                          </p:cTn>
                        </p:par>
                      </p:childTnLst>
                    </p:cTn>
                  </p:par>
                </p:childTnLst>
              </p:cTn>
              <p:nextCondLst>
                <p:cond evt="onClick" delay="0">
                  <p:tgtEl>
                    <p:spTgt spid="22"/>
                  </p:tgtEl>
                </p:cond>
              </p:nextCondLst>
            </p:seq>
          </p:childTnLst>
        </p:cTn>
      </p:par>
    </p:tnLst>
    <p:bldLst>
      <p:bldP spid="9" grpId="0" animBg="1"/>
      <p:bldP spid="9" grpId="1" animBg="1"/>
      <p:bldP spid="9" grpId="2" animBg="1"/>
      <p:bldP spid="10" grpId="0" animBg="1"/>
      <p:bldP spid="16" grpId="0" animBg="1"/>
      <p:bldP spid="16" grpId="1" animBg="1"/>
      <p:bldP spid="16" grpId="2"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D50499-543C-4AAB-9AD6-21F43532B2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4" r="494"/>
          <a:stretch/>
        </p:blipFill>
        <p:spPr>
          <a:xfrm>
            <a:off x="539750" y="549275"/>
            <a:ext cx="8064500" cy="5759450"/>
          </a:xfrm>
          <a:prstGeom prst="rect">
            <a:avLst/>
          </a:prstGeom>
        </p:spPr>
      </p:pic>
      <p:sp>
        <p:nvSpPr>
          <p:cNvPr id="9" name="Oval 8">
            <a:extLst>
              <a:ext uri="{FF2B5EF4-FFF2-40B4-BE49-F238E27FC236}">
                <a16:creationId xmlns:a16="http://schemas.microsoft.com/office/drawing/2014/main" id="{AD2AA8D5-57C1-4F08-BE57-E56BED0B9B88}"/>
              </a:ext>
            </a:extLst>
          </p:cNvPr>
          <p:cNvSpPr/>
          <p:nvPr/>
        </p:nvSpPr>
        <p:spPr>
          <a:xfrm>
            <a:off x="4802034" y="765175"/>
            <a:ext cx="3597779" cy="3597779"/>
          </a:xfrm>
          <a:prstGeom prst="ellipse">
            <a:avLst/>
          </a:prstGeom>
          <a:noFill/>
          <a:ln w="50800" cap="rnd">
            <a:solidFill>
              <a:srgbClr val="00A8E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D0F7F1BE-42F7-457D-A714-18404CAEE64E}"/>
              </a:ext>
            </a:extLst>
          </p:cNvPr>
          <p:cNvSpPr/>
          <p:nvPr/>
        </p:nvSpPr>
        <p:spPr>
          <a:xfrm>
            <a:off x="4960131" y="923272"/>
            <a:ext cx="3281585" cy="3281585"/>
          </a:xfrm>
          <a:prstGeom prst="ellipse">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D4725B08-2A30-4CE7-9BAF-A6BB98B2C52E}"/>
              </a:ext>
            </a:extLst>
          </p:cNvPr>
          <p:cNvSpPr/>
          <p:nvPr/>
        </p:nvSpPr>
        <p:spPr>
          <a:xfrm>
            <a:off x="1057874" y="2094793"/>
            <a:ext cx="3226036" cy="3226036"/>
          </a:xfrm>
          <a:prstGeom prst="ellipse">
            <a:avLst/>
          </a:prstGeom>
          <a:noFill/>
          <a:ln w="50800" cap="rnd">
            <a:solidFill>
              <a:srgbClr val="11743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EE124490-5C8D-4459-B633-08CB89451CA5}"/>
              </a:ext>
            </a:extLst>
          </p:cNvPr>
          <p:cNvGrpSpPr/>
          <p:nvPr/>
        </p:nvGrpSpPr>
        <p:grpSpPr>
          <a:xfrm>
            <a:off x="1198829" y="1800291"/>
            <a:ext cx="2937668" cy="3373125"/>
            <a:chOff x="1157675" y="679392"/>
            <a:chExt cx="2937668" cy="3373125"/>
          </a:xfrm>
        </p:grpSpPr>
        <p:pic>
          <p:nvPicPr>
            <p:cNvPr id="13" name="Picture 12">
              <a:extLst>
                <a:ext uri="{FF2B5EF4-FFF2-40B4-BE49-F238E27FC236}">
                  <a16:creationId xmlns:a16="http://schemas.microsoft.com/office/drawing/2014/main" id="{A025341B-FE69-4DE2-B72A-EB411492C9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632" t="6561" r="19255" b="31864"/>
            <a:stretch/>
          </p:blipFill>
          <p:spPr>
            <a:xfrm>
              <a:off x="1164134" y="1121308"/>
              <a:ext cx="2931209" cy="2931209"/>
            </a:xfrm>
            <a:prstGeom prst="ellipse">
              <a:avLst/>
            </a:prstGeom>
            <a:solidFill>
              <a:srgbClr val="BAD1BE"/>
            </a:solidFill>
          </p:spPr>
        </p:pic>
        <p:pic>
          <p:nvPicPr>
            <p:cNvPr id="15" name="Picture 14">
              <a:extLst>
                <a:ext uri="{FF2B5EF4-FFF2-40B4-BE49-F238E27FC236}">
                  <a16:creationId xmlns:a16="http://schemas.microsoft.com/office/drawing/2014/main" id="{8643483F-0826-4FBF-8D6F-7AB8205B023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632" t="-2677" r="19255" b="68486"/>
            <a:stretch/>
          </p:blipFill>
          <p:spPr>
            <a:xfrm>
              <a:off x="1157675" y="679392"/>
              <a:ext cx="2931209" cy="1627646"/>
            </a:xfrm>
            <a:prstGeom prst="rect">
              <a:avLst/>
            </a:prstGeom>
            <a:ln>
              <a:noFill/>
            </a:ln>
          </p:spPr>
        </p:pic>
      </p:grpSp>
      <p:sp>
        <p:nvSpPr>
          <p:cNvPr id="18" name="Speech Bubble: Rectangle with Corners Rounded 17">
            <a:extLst>
              <a:ext uri="{FF2B5EF4-FFF2-40B4-BE49-F238E27FC236}">
                <a16:creationId xmlns:a16="http://schemas.microsoft.com/office/drawing/2014/main" id="{3D84CF8A-C648-4054-AB8B-A14D4A46D475}"/>
              </a:ext>
            </a:extLst>
          </p:cNvPr>
          <p:cNvSpPr/>
          <p:nvPr/>
        </p:nvSpPr>
        <p:spPr>
          <a:xfrm>
            <a:off x="755650" y="4725498"/>
            <a:ext cx="2857660" cy="1367327"/>
          </a:xfrm>
          <a:prstGeom prst="wedgeRoundRectCallout">
            <a:avLst>
              <a:gd name="adj1" fmla="val -3787"/>
              <a:gd name="adj2" fmla="val -87500"/>
              <a:gd name="adj3" fmla="val 16667"/>
            </a:avLst>
          </a:prstGeom>
          <a:solidFill>
            <a:schemeClr val="bg1"/>
          </a:solidFill>
          <a:ln w="28575">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tx1"/>
                </a:solidFill>
              </a:rPr>
              <a:t>le fromage</a:t>
            </a:r>
          </a:p>
        </p:txBody>
      </p:sp>
      <p:pic>
        <p:nvPicPr>
          <p:cNvPr id="22" name="Play Button">
            <a:extLst>
              <a:ext uri="{FF2B5EF4-FFF2-40B4-BE49-F238E27FC236}">
                <a16:creationId xmlns:a16="http://schemas.microsoft.com/office/drawing/2014/main" id="{8843CAAC-CAEF-4A93-A4C8-304971A9F398}"/>
              </a:ext>
            </a:extLst>
          </p:cNvPr>
          <p:cNvPicPr>
            <a:picLocks noChangeAspect="1"/>
          </p:cNvPicPr>
          <p:nvPr/>
        </p:nvPicPr>
        <p:blipFill>
          <a:blip r:embed="rId6"/>
          <a:srcRect/>
          <a:stretch>
            <a:fillRect/>
          </a:stretch>
        </p:blipFill>
        <p:spPr>
          <a:xfrm>
            <a:off x="2047023" y="4898501"/>
            <a:ext cx="274915" cy="274915"/>
          </a:xfrm>
          <a:prstGeom prst="rect">
            <a:avLst/>
          </a:prstGeom>
          <a:noFill/>
          <a:ln cap="flat">
            <a:noFill/>
          </a:ln>
        </p:spPr>
      </p:pic>
      <p:pic>
        <p:nvPicPr>
          <p:cNvPr id="4" name="le fromage">
            <a:hlinkClick r:id="" action="ppaction://media"/>
            <a:extLst>
              <a:ext uri="{FF2B5EF4-FFF2-40B4-BE49-F238E27FC236}">
                <a16:creationId xmlns:a16="http://schemas.microsoft.com/office/drawing/2014/main" id="{D91381B8-7915-4337-828F-D9FEAAB19E0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 y="0"/>
            <a:ext cx="609600" cy="609600"/>
          </a:xfrm>
          <a:prstGeom prst="rect">
            <a:avLst/>
          </a:prstGeom>
        </p:spPr>
      </p:pic>
      <p:pic>
        <p:nvPicPr>
          <p:cNvPr id="7" name="Picture 6">
            <a:extLst>
              <a:ext uri="{FF2B5EF4-FFF2-40B4-BE49-F238E27FC236}">
                <a16:creationId xmlns:a16="http://schemas.microsoft.com/office/drawing/2014/main" id="{A9E69A13-1224-4D4A-AE52-EA5BDC60E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700000">
            <a:off x="5019051" y="1159918"/>
            <a:ext cx="3163742" cy="2808292"/>
          </a:xfrm>
          <a:prstGeom prst="rect">
            <a:avLst/>
          </a:prstGeom>
        </p:spPr>
      </p:pic>
    </p:spTree>
    <p:extLst>
      <p:ext uri="{BB962C8B-B14F-4D97-AF65-F5344CB8AC3E}">
        <p14:creationId xmlns:p14="http://schemas.microsoft.com/office/powerpoint/2010/main" val="410260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Effect transition="in" filter="fade">
                                      <p:cBhvr>
                                        <p:cTn id="19" dur="1000"/>
                                        <p:tgtEl>
                                          <p:spTgt spid="7"/>
                                        </p:tgtEl>
                                      </p:cBhvr>
                                    </p:animEffect>
                                  </p:childTnLst>
                                </p:cTn>
                              </p:par>
                              <p:par>
                                <p:cTn id="20" presetID="8" presetClass="emph" presetSubtype="0" fill="hold" grpId="1" nodeType="withEffect">
                                  <p:stCondLst>
                                    <p:cond delay="0"/>
                                  </p:stCondLst>
                                  <p:childTnLst>
                                    <p:animRot by="21600000">
                                      <p:cBhvr>
                                        <p:cTn id="21" dur="1500" fill="hold"/>
                                        <p:tgtEl>
                                          <p:spTgt spid="9"/>
                                        </p:tgtEl>
                                        <p:attrNameLst>
                                          <p:attrName>r</p:attrName>
                                        </p:attrNameLst>
                                      </p:cBhvr>
                                    </p:animRot>
                                  </p:childTnLst>
                                </p:cTn>
                              </p:par>
                            </p:childTnLst>
                          </p:cTn>
                        </p:par>
                        <p:par>
                          <p:cTn id="22" fill="hold">
                            <p:stCondLst>
                              <p:cond delay="1500"/>
                            </p:stCondLst>
                            <p:childTnLst>
                              <p:par>
                                <p:cTn id="23" presetID="26" presetClass="emph" presetSubtype="0" fill="hold" grpId="2" nodeType="afterEffect">
                                  <p:stCondLst>
                                    <p:cond delay="0"/>
                                  </p:stCondLst>
                                  <p:childTnLst>
                                    <p:animEffect transition="out" filter="fade">
                                      <p:cBhvr>
                                        <p:cTn id="24" dur="500" tmFilter="0, 0; .2, .5; .8, .5; 1, 0"/>
                                        <p:tgtEl>
                                          <p:spTgt spid="9"/>
                                        </p:tgtEl>
                                      </p:cBhvr>
                                    </p:animEffect>
                                    <p:animScale>
                                      <p:cBhvr>
                                        <p:cTn id="25" dur="250" autoRev="1" fill="hold"/>
                                        <p:tgtEl>
                                          <p:spTgt spid="9"/>
                                        </p:tgtEl>
                                      </p:cBhvr>
                                      <p:by x="105000" y="105000"/>
                                    </p:animScale>
                                  </p:childTnLst>
                                </p:cTn>
                              </p:par>
                              <p:par>
                                <p:cTn id="26" presetID="32" presetClass="emph" presetSubtype="0" fill="hold" nodeType="withEffect">
                                  <p:stCondLst>
                                    <p:cond delay="0"/>
                                  </p:stCondLst>
                                  <p:childTnLst>
                                    <p:animRot by="120000">
                                      <p:cBhvr>
                                        <p:cTn id="27" dur="100" fill="hold">
                                          <p:stCondLst>
                                            <p:cond delay="0"/>
                                          </p:stCondLst>
                                        </p:cTn>
                                        <p:tgtEl>
                                          <p:spTgt spid="7"/>
                                        </p:tgtEl>
                                        <p:attrNameLst>
                                          <p:attrName>r</p:attrName>
                                        </p:attrNameLst>
                                      </p:cBhvr>
                                    </p:animRot>
                                    <p:animRot by="-240000">
                                      <p:cBhvr>
                                        <p:cTn id="28" dur="200" fill="hold">
                                          <p:stCondLst>
                                            <p:cond delay="200"/>
                                          </p:stCondLst>
                                        </p:cTn>
                                        <p:tgtEl>
                                          <p:spTgt spid="7"/>
                                        </p:tgtEl>
                                        <p:attrNameLst>
                                          <p:attrName>r</p:attrName>
                                        </p:attrNameLst>
                                      </p:cBhvr>
                                    </p:animRot>
                                    <p:animRot by="240000">
                                      <p:cBhvr>
                                        <p:cTn id="29" dur="200" fill="hold">
                                          <p:stCondLst>
                                            <p:cond delay="400"/>
                                          </p:stCondLst>
                                        </p:cTn>
                                        <p:tgtEl>
                                          <p:spTgt spid="7"/>
                                        </p:tgtEl>
                                        <p:attrNameLst>
                                          <p:attrName>r</p:attrName>
                                        </p:attrNameLst>
                                      </p:cBhvr>
                                    </p:animRot>
                                    <p:animRot by="-240000">
                                      <p:cBhvr>
                                        <p:cTn id="30" dur="200" fill="hold">
                                          <p:stCondLst>
                                            <p:cond delay="600"/>
                                          </p:stCondLst>
                                        </p:cTn>
                                        <p:tgtEl>
                                          <p:spTgt spid="7"/>
                                        </p:tgtEl>
                                        <p:attrNameLst>
                                          <p:attrName>r</p:attrName>
                                        </p:attrNameLst>
                                      </p:cBhvr>
                                    </p:animRot>
                                    <p:animRot by="120000">
                                      <p:cBhvr>
                                        <p:cTn id="31" dur="200" fill="hold">
                                          <p:stCondLst>
                                            <p:cond delay="800"/>
                                          </p:stCondLst>
                                        </p:cTn>
                                        <p:tgtEl>
                                          <p:spTgt spid="7"/>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1000" fill="hold"/>
                                        <p:tgtEl>
                                          <p:spTgt spid="19"/>
                                        </p:tgtEl>
                                        <p:attrNameLst>
                                          <p:attrName>ppt_w</p:attrName>
                                        </p:attrNameLst>
                                      </p:cBhvr>
                                      <p:tavLst>
                                        <p:tav tm="0">
                                          <p:val>
                                            <p:fltVal val="0"/>
                                          </p:val>
                                        </p:tav>
                                        <p:tav tm="100000">
                                          <p:val>
                                            <p:strVal val="#ppt_w"/>
                                          </p:val>
                                        </p:tav>
                                      </p:tavLst>
                                    </p:anim>
                                    <p:anim calcmode="lin" valueType="num">
                                      <p:cBhvr>
                                        <p:cTn id="37" dur="1000" fill="hold"/>
                                        <p:tgtEl>
                                          <p:spTgt spid="19"/>
                                        </p:tgtEl>
                                        <p:attrNameLst>
                                          <p:attrName>ppt_h</p:attrName>
                                        </p:attrNameLst>
                                      </p:cBhvr>
                                      <p:tavLst>
                                        <p:tav tm="0">
                                          <p:val>
                                            <p:fltVal val="0"/>
                                          </p:val>
                                        </p:tav>
                                        <p:tav tm="100000">
                                          <p:val>
                                            <p:strVal val="#ppt_h"/>
                                          </p:val>
                                        </p:tav>
                                      </p:tavLst>
                                    </p:anim>
                                    <p:animEffect transition="in" filter="fade">
                                      <p:cBhvr>
                                        <p:cTn id="38" dur="1000"/>
                                        <p:tgtEl>
                                          <p:spTgt spid="1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1000" fill="hold"/>
                                        <p:tgtEl>
                                          <p:spTgt spid="16"/>
                                        </p:tgtEl>
                                        <p:attrNameLst>
                                          <p:attrName>ppt_w</p:attrName>
                                        </p:attrNameLst>
                                      </p:cBhvr>
                                      <p:tavLst>
                                        <p:tav tm="0">
                                          <p:val>
                                            <p:fltVal val="0"/>
                                          </p:val>
                                        </p:tav>
                                        <p:tav tm="100000">
                                          <p:val>
                                            <p:strVal val="#ppt_w"/>
                                          </p:val>
                                        </p:tav>
                                      </p:tavLst>
                                    </p:anim>
                                    <p:anim calcmode="lin" valueType="num">
                                      <p:cBhvr>
                                        <p:cTn id="42" dur="1000" fill="hold"/>
                                        <p:tgtEl>
                                          <p:spTgt spid="16"/>
                                        </p:tgtEl>
                                        <p:attrNameLst>
                                          <p:attrName>ppt_h</p:attrName>
                                        </p:attrNameLst>
                                      </p:cBhvr>
                                      <p:tavLst>
                                        <p:tav tm="0">
                                          <p:val>
                                            <p:fltVal val="0"/>
                                          </p:val>
                                        </p:tav>
                                        <p:tav tm="100000">
                                          <p:val>
                                            <p:strVal val="#ppt_h"/>
                                          </p:val>
                                        </p:tav>
                                      </p:tavLst>
                                    </p:anim>
                                    <p:animEffect transition="in" filter="fade">
                                      <p:cBhvr>
                                        <p:cTn id="43" dur="1000"/>
                                        <p:tgtEl>
                                          <p:spTgt spid="16"/>
                                        </p:tgtEl>
                                      </p:cBhvr>
                                    </p:animEffect>
                                  </p:childTnLst>
                                </p:cTn>
                              </p:par>
                              <p:par>
                                <p:cTn id="44" presetID="8" presetClass="emph" presetSubtype="0" fill="hold" grpId="1" nodeType="withEffect">
                                  <p:stCondLst>
                                    <p:cond delay="0"/>
                                  </p:stCondLst>
                                  <p:childTnLst>
                                    <p:animRot by="21600000">
                                      <p:cBhvr>
                                        <p:cTn id="45" dur="1500" fill="hold"/>
                                        <p:tgtEl>
                                          <p:spTgt spid="16"/>
                                        </p:tgtEl>
                                        <p:attrNameLst>
                                          <p:attrName>r</p:attrName>
                                        </p:attrNameLst>
                                      </p:cBhvr>
                                    </p:animRot>
                                  </p:childTnLst>
                                </p:cTn>
                              </p:par>
                            </p:childTnLst>
                          </p:cTn>
                        </p:par>
                        <p:par>
                          <p:cTn id="46" fill="hold">
                            <p:stCondLst>
                              <p:cond delay="1500"/>
                            </p:stCondLst>
                            <p:childTnLst>
                              <p:par>
                                <p:cTn id="47" presetID="26" presetClass="emph" presetSubtype="0" fill="hold" grpId="2" nodeType="afterEffect">
                                  <p:stCondLst>
                                    <p:cond delay="0"/>
                                  </p:stCondLst>
                                  <p:childTnLst>
                                    <p:animEffect transition="out" filter="fade">
                                      <p:cBhvr>
                                        <p:cTn id="48" dur="500" tmFilter="0, 0; .2, .5; .8, .5; 1, 0"/>
                                        <p:tgtEl>
                                          <p:spTgt spid="16"/>
                                        </p:tgtEl>
                                      </p:cBhvr>
                                    </p:animEffect>
                                    <p:animScale>
                                      <p:cBhvr>
                                        <p:cTn id="49" dur="250" autoRev="1" fill="hold"/>
                                        <p:tgtEl>
                                          <p:spTgt spid="16"/>
                                        </p:tgtEl>
                                      </p:cBhvr>
                                      <p:by x="105000" y="105000"/>
                                    </p:animScale>
                                  </p:childTnLst>
                                </p:cTn>
                              </p:par>
                              <p:par>
                                <p:cTn id="50" presetID="22" presetClass="entr" presetSubtype="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4"/>
                </p:tgtEl>
              </p:cMediaNode>
            </p:audio>
            <p:seq concurrent="1" nextAc="seek">
              <p:cTn id="58" restart="whenNotActive" fill="hold" evtFilter="cancelBubble" nodeType="interactiveSeq">
                <p:stCondLst>
                  <p:cond evt="onClick" delay="0">
                    <p:tgtEl>
                      <p:spTgt spid="22"/>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669" fill="hold"/>
                                        <p:tgtEl>
                                          <p:spTgt spid="4"/>
                                        </p:tgtEl>
                                      </p:cBhvr>
                                    </p:cmd>
                                  </p:childTnLst>
                                </p:cTn>
                              </p:par>
                            </p:childTnLst>
                          </p:cTn>
                        </p:par>
                      </p:childTnLst>
                    </p:cTn>
                  </p:par>
                </p:childTnLst>
              </p:cTn>
              <p:nextCondLst>
                <p:cond evt="onClick" delay="0">
                  <p:tgtEl>
                    <p:spTgt spid="22"/>
                  </p:tgtEl>
                </p:cond>
              </p:nextCondLst>
            </p:seq>
          </p:childTnLst>
        </p:cTn>
      </p:par>
    </p:tnLst>
    <p:bldLst>
      <p:bldP spid="9" grpId="0" animBg="1"/>
      <p:bldP spid="9" grpId="1" animBg="1"/>
      <p:bldP spid="9" grpId="2" animBg="1"/>
      <p:bldP spid="10" grpId="0" animBg="1"/>
      <p:bldP spid="16" grpId="0" animBg="1"/>
      <p:bldP spid="16" grpId="1" animBg="1"/>
      <p:bldP spid="16" grpId="2"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56824D-B8CE-4159-B12C-0C9DE5E61A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4" r="494"/>
          <a:stretch/>
        </p:blipFill>
        <p:spPr>
          <a:xfrm>
            <a:off x="539749" y="549274"/>
            <a:ext cx="8064501" cy="5759451"/>
          </a:xfrm>
          <a:prstGeom prst="rect">
            <a:avLst/>
          </a:prstGeom>
        </p:spPr>
      </p:pic>
      <p:sp>
        <p:nvSpPr>
          <p:cNvPr id="9" name="Oval 8">
            <a:extLst>
              <a:ext uri="{FF2B5EF4-FFF2-40B4-BE49-F238E27FC236}">
                <a16:creationId xmlns:a16="http://schemas.microsoft.com/office/drawing/2014/main" id="{AD2AA8D5-57C1-4F08-BE57-E56BED0B9B88}"/>
              </a:ext>
            </a:extLst>
          </p:cNvPr>
          <p:cNvSpPr/>
          <p:nvPr/>
        </p:nvSpPr>
        <p:spPr>
          <a:xfrm>
            <a:off x="770307" y="2501846"/>
            <a:ext cx="3597779" cy="3597779"/>
          </a:xfrm>
          <a:prstGeom prst="ellipse">
            <a:avLst/>
          </a:prstGeom>
          <a:noFill/>
          <a:ln w="50800" cap="rnd">
            <a:solidFill>
              <a:srgbClr val="00964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D0F7F1BE-42F7-457D-A714-18404CAEE64E}"/>
              </a:ext>
            </a:extLst>
          </p:cNvPr>
          <p:cNvSpPr/>
          <p:nvPr/>
        </p:nvSpPr>
        <p:spPr>
          <a:xfrm>
            <a:off x="928404" y="2659943"/>
            <a:ext cx="3281585" cy="3281585"/>
          </a:xfrm>
          <a:prstGeom prst="ellipse">
            <a:avLst/>
          </a:prstGeom>
          <a:solidFill>
            <a:srgbClr val="BAD1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D4725B08-2A30-4CE7-9BAF-A6BB98B2C52E}"/>
              </a:ext>
            </a:extLst>
          </p:cNvPr>
          <p:cNvSpPr/>
          <p:nvPr/>
        </p:nvSpPr>
        <p:spPr>
          <a:xfrm>
            <a:off x="5147078" y="872958"/>
            <a:ext cx="3226036" cy="3226036"/>
          </a:xfrm>
          <a:prstGeom prst="ellipse">
            <a:avLst/>
          </a:prstGeom>
          <a:noFill/>
          <a:ln w="50800" cap="rnd">
            <a:solidFill>
              <a:srgbClr val="E5C8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EE124490-5C8D-4459-B633-08CB89451CA5}"/>
              </a:ext>
            </a:extLst>
          </p:cNvPr>
          <p:cNvGrpSpPr/>
          <p:nvPr/>
        </p:nvGrpSpPr>
        <p:grpSpPr>
          <a:xfrm>
            <a:off x="5288033" y="578456"/>
            <a:ext cx="2937668" cy="3373125"/>
            <a:chOff x="1157675" y="679392"/>
            <a:chExt cx="2937668" cy="3373125"/>
          </a:xfrm>
        </p:grpSpPr>
        <p:pic>
          <p:nvPicPr>
            <p:cNvPr id="13" name="Picture 12">
              <a:extLst>
                <a:ext uri="{FF2B5EF4-FFF2-40B4-BE49-F238E27FC236}">
                  <a16:creationId xmlns:a16="http://schemas.microsoft.com/office/drawing/2014/main" id="{A025341B-FE69-4DE2-B72A-EB411492C9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632" t="6561" r="19255" b="31864"/>
            <a:stretch/>
          </p:blipFill>
          <p:spPr>
            <a:xfrm>
              <a:off x="1164134" y="1121308"/>
              <a:ext cx="2931209" cy="2931209"/>
            </a:xfrm>
            <a:prstGeom prst="ellipse">
              <a:avLst/>
            </a:prstGeom>
            <a:solidFill>
              <a:srgbClr val="FFEDAA"/>
            </a:solidFill>
          </p:spPr>
        </p:pic>
        <p:pic>
          <p:nvPicPr>
            <p:cNvPr id="15" name="Picture 14">
              <a:extLst>
                <a:ext uri="{FF2B5EF4-FFF2-40B4-BE49-F238E27FC236}">
                  <a16:creationId xmlns:a16="http://schemas.microsoft.com/office/drawing/2014/main" id="{8643483F-0826-4FBF-8D6F-7AB8205B023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632" t="-2677" r="19255" b="68486"/>
            <a:stretch/>
          </p:blipFill>
          <p:spPr>
            <a:xfrm>
              <a:off x="1157675" y="679392"/>
              <a:ext cx="2931209" cy="1627646"/>
            </a:xfrm>
            <a:prstGeom prst="rect">
              <a:avLst/>
            </a:prstGeom>
            <a:ln>
              <a:noFill/>
            </a:ln>
          </p:spPr>
        </p:pic>
      </p:grpSp>
      <p:sp>
        <p:nvSpPr>
          <p:cNvPr id="18" name="Speech Bubble: Rectangle with Corners Rounded 17">
            <a:extLst>
              <a:ext uri="{FF2B5EF4-FFF2-40B4-BE49-F238E27FC236}">
                <a16:creationId xmlns:a16="http://schemas.microsoft.com/office/drawing/2014/main" id="{3D84CF8A-C648-4054-AB8B-A14D4A46D475}"/>
              </a:ext>
            </a:extLst>
          </p:cNvPr>
          <p:cNvSpPr/>
          <p:nvPr/>
        </p:nvSpPr>
        <p:spPr>
          <a:xfrm>
            <a:off x="4844854" y="3503663"/>
            <a:ext cx="2857660" cy="1367327"/>
          </a:xfrm>
          <a:prstGeom prst="wedgeRoundRectCallout">
            <a:avLst>
              <a:gd name="adj1" fmla="val -3787"/>
              <a:gd name="adj2" fmla="val -87500"/>
              <a:gd name="adj3" fmla="val 16667"/>
            </a:avLst>
          </a:prstGeom>
          <a:solidFill>
            <a:schemeClr val="bg1"/>
          </a:solidFill>
          <a:ln w="28575">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tx1"/>
                </a:solidFill>
              </a:rPr>
              <a:t>le </a:t>
            </a:r>
            <a:r>
              <a:rPr lang="en-GB" sz="3600" err="1">
                <a:solidFill>
                  <a:schemeClr val="tx1"/>
                </a:solidFill>
              </a:rPr>
              <a:t>riz</a:t>
            </a:r>
            <a:endParaRPr lang="en-GB" sz="3600">
              <a:solidFill>
                <a:schemeClr val="tx1"/>
              </a:solidFill>
            </a:endParaRPr>
          </a:p>
        </p:txBody>
      </p:sp>
      <p:pic>
        <p:nvPicPr>
          <p:cNvPr id="22" name="Play Button">
            <a:extLst>
              <a:ext uri="{FF2B5EF4-FFF2-40B4-BE49-F238E27FC236}">
                <a16:creationId xmlns:a16="http://schemas.microsoft.com/office/drawing/2014/main" id="{8843CAAC-CAEF-4A93-A4C8-304971A9F398}"/>
              </a:ext>
            </a:extLst>
          </p:cNvPr>
          <p:cNvPicPr>
            <a:picLocks noChangeAspect="1"/>
          </p:cNvPicPr>
          <p:nvPr/>
        </p:nvPicPr>
        <p:blipFill>
          <a:blip r:embed="rId6"/>
          <a:srcRect/>
          <a:stretch>
            <a:fillRect/>
          </a:stretch>
        </p:blipFill>
        <p:spPr>
          <a:xfrm>
            <a:off x="6136227" y="3676666"/>
            <a:ext cx="274915" cy="274915"/>
          </a:xfrm>
          <a:prstGeom prst="rect">
            <a:avLst/>
          </a:prstGeom>
          <a:noFill/>
          <a:ln cap="flat">
            <a:noFill/>
          </a:ln>
        </p:spPr>
      </p:pic>
      <p:pic>
        <p:nvPicPr>
          <p:cNvPr id="3" name="le riz">
            <a:hlinkClick r:id="" action="ppaction://media"/>
            <a:extLst>
              <a:ext uri="{FF2B5EF4-FFF2-40B4-BE49-F238E27FC236}">
                <a16:creationId xmlns:a16="http://schemas.microsoft.com/office/drawing/2014/main" id="{E26BD033-5E4F-4F1E-9AF1-E7337A6CE6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 y="0"/>
            <a:ext cx="609600" cy="609600"/>
          </a:xfrm>
          <a:prstGeom prst="rect">
            <a:avLst/>
          </a:prstGeom>
        </p:spPr>
      </p:pic>
      <p:pic>
        <p:nvPicPr>
          <p:cNvPr id="7" name="Picture 6">
            <a:extLst>
              <a:ext uri="{FF2B5EF4-FFF2-40B4-BE49-F238E27FC236}">
                <a16:creationId xmlns:a16="http://schemas.microsoft.com/office/drawing/2014/main" id="{27C5A0C5-D9C8-4587-8A4E-FD0AAD731DF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700000">
            <a:off x="1624804" y="2581348"/>
            <a:ext cx="1888786" cy="3438771"/>
          </a:xfrm>
          <a:prstGeom prst="rect">
            <a:avLst/>
          </a:prstGeom>
        </p:spPr>
      </p:pic>
    </p:spTree>
    <p:extLst>
      <p:ext uri="{BB962C8B-B14F-4D97-AF65-F5344CB8AC3E}">
        <p14:creationId xmlns:p14="http://schemas.microsoft.com/office/powerpoint/2010/main" val="129611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Effect transition="in" filter="fade">
                                      <p:cBhvr>
                                        <p:cTn id="19" dur="1000"/>
                                        <p:tgtEl>
                                          <p:spTgt spid="7"/>
                                        </p:tgtEl>
                                      </p:cBhvr>
                                    </p:animEffect>
                                  </p:childTnLst>
                                </p:cTn>
                              </p:par>
                              <p:par>
                                <p:cTn id="20" presetID="8" presetClass="emph" presetSubtype="0" fill="hold" grpId="1" nodeType="withEffect">
                                  <p:stCondLst>
                                    <p:cond delay="0"/>
                                  </p:stCondLst>
                                  <p:childTnLst>
                                    <p:animRot by="21600000">
                                      <p:cBhvr>
                                        <p:cTn id="21" dur="1500" fill="hold"/>
                                        <p:tgtEl>
                                          <p:spTgt spid="9"/>
                                        </p:tgtEl>
                                        <p:attrNameLst>
                                          <p:attrName>r</p:attrName>
                                        </p:attrNameLst>
                                      </p:cBhvr>
                                    </p:animRot>
                                  </p:childTnLst>
                                </p:cTn>
                              </p:par>
                            </p:childTnLst>
                          </p:cTn>
                        </p:par>
                        <p:par>
                          <p:cTn id="22" fill="hold">
                            <p:stCondLst>
                              <p:cond delay="1500"/>
                            </p:stCondLst>
                            <p:childTnLst>
                              <p:par>
                                <p:cTn id="23" presetID="26" presetClass="emph" presetSubtype="0" fill="hold" grpId="2" nodeType="afterEffect">
                                  <p:stCondLst>
                                    <p:cond delay="0"/>
                                  </p:stCondLst>
                                  <p:childTnLst>
                                    <p:animEffect transition="out" filter="fade">
                                      <p:cBhvr>
                                        <p:cTn id="24" dur="500" tmFilter="0, 0; .2, .5; .8, .5; 1, 0"/>
                                        <p:tgtEl>
                                          <p:spTgt spid="9"/>
                                        </p:tgtEl>
                                      </p:cBhvr>
                                    </p:animEffect>
                                    <p:animScale>
                                      <p:cBhvr>
                                        <p:cTn id="25" dur="250" autoRev="1" fill="hold"/>
                                        <p:tgtEl>
                                          <p:spTgt spid="9"/>
                                        </p:tgtEl>
                                      </p:cBhvr>
                                      <p:by x="105000" y="105000"/>
                                    </p:animScale>
                                  </p:childTnLst>
                                </p:cTn>
                              </p:par>
                              <p:par>
                                <p:cTn id="26" presetID="32" presetClass="emph" presetSubtype="0" fill="hold" nodeType="withEffect">
                                  <p:stCondLst>
                                    <p:cond delay="0"/>
                                  </p:stCondLst>
                                  <p:childTnLst>
                                    <p:animRot by="120000">
                                      <p:cBhvr>
                                        <p:cTn id="27" dur="100" fill="hold">
                                          <p:stCondLst>
                                            <p:cond delay="0"/>
                                          </p:stCondLst>
                                        </p:cTn>
                                        <p:tgtEl>
                                          <p:spTgt spid="7"/>
                                        </p:tgtEl>
                                        <p:attrNameLst>
                                          <p:attrName>r</p:attrName>
                                        </p:attrNameLst>
                                      </p:cBhvr>
                                    </p:animRot>
                                    <p:animRot by="-240000">
                                      <p:cBhvr>
                                        <p:cTn id="28" dur="200" fill="hold">
                                          <p:stCondLst>
                                            <p:cond delay="200"/>
                                          </p:stCondLst>
                                        </p:cTn>
                                        <p:tgtEl>
                                          <p:spTgt spid="7"/>
                                        </p:tgtEl>
                                        <p:attrNameLst>
                                          <p:attrName>r</p:attrName>
                                        </p:attrNameLst>
                                      </p:cBhvr>
                                    </p:animRot>
                                    <p:animRot by="240000">
                                      <p:cBhvr>
                                        <p:cTn id="29" dur="200" fill="hold">
                                          <p:stCondLst>
                                            <p:cond delay="400"/>
                                          </p:stCondLst>
                                        </p:cTn>
                                        <p:tgtEl>
                                          <p:spTgt spid="7"/>
                                        </p:tgtEl>
                                        <p:attrNameLst>
                                          <p:attrName>r</p:attrName>
                                        </p:attrNameLst>
                                      </p:cBhvr>
                                    </p:animRot>
                                    <p:animRot by="-240000">
                                      <p:cBhvr>
                                        <p:cTn id="30" dur="200" fill="hold">
                                          <p:stCondLst>
                                            <p:cond delay="600"/>
                                          </p:stCondLst>
                                        </p:cTn>
                                        <p:tgtEl>
                                          <p:spTgt spid="7"/>
                                        </p:tgtEl>
                                        <p:attrNameLst>
                                          <p:attrName>r</p:attrName>
                                        </p:attrNameLst>
                                      </p:cBhvr>
                                    </p:animRot>
                                    <p:animRot by="120000">
                                      <p:cBhvr>
                                        <p:cTn id="31" dur="200" fill="hold">
                                          <p:stCondLst>
                                            <p:cond delay="800"/>
                                          </p:stCondLst>
                                        </p:cTn>
                                        <p:tgtEl>
                                          <p:spTgt spid="7"/>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1000" fill="hold"/>
                                        <p:tgtEl>
                                          <p:spTgt spid="19"/>
                                        </p:tgtEl>
                                        <p:attrNameLst>
                                          <p:attrName>ppt_w</p:attrName>
                                        </p:attrNameLst>
                                      </p:cBhvr>
                                      <p:tavLst>
                                        <p:tav tm="0">
                                          <p:val>
                                            <p:fltVal val="0"/>
                                          </p:val>
                                        </p:tav>
                                        <p:tav tm="100000">
                                          <p:val>
                                            <p:strVal val="#ppt_w"/>
                                          </p:val>
                                        </p:tav>
                                      </p:tavLst>
                                    </p:anim>
                                    <p:anim calcmode="lin" valueType="num">
                                      <p:cBhvr>
                                        <p:cTn id="37" dur="1000" fill="hold"/>
                                        <p:tgtEl>
                                          <p:spTgt spid="19"/>
                                        </p:tgtEl>
                                        <p:attrNameLst>
                                          <p:attrName>ppt_h</p:attrName>
                                        </p:attrNameLst>
                                      </p:cBhvr>
                                      <p:tavLst>
                                        <p:tav tm="0">
                                          <p:val>
                                            <p:fltVal val="0"/>
                                          </p:val>
                                        </p:tav>
                                        <p:tav tm="100000">
                                          <p:val>
                                            <p:strVal val="#ppt_h"/>
                                          </p:val>
                                        </p:tav>
                                      </p:tavLst>
                                    </p:anim>
                                    <p:animEffect transition="in" filter="fade">
                                      <p:cBhvr>
                                        <p:cTn id="38" dur="1000"/>
                                        <p:tgtEl>
                                          <p:spTgt spid="1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1000" fill="hold"/>
                                        <p:tgtEl>
                                          <p:spTgt spid="16"/>
                                        </p:tgtEl>
                                        <p:attrNameLst>
                                          <p:attrName>ppt_w</p:attrName>
                                        </p:attrNameLst>
                                      </p:cBhvr>
                                      <p:tavLst>
                                        <p:tav tm="0">
                                          <p:val>
                                            <p:fltVal val="0"/>
                                          </p:val>
                                        </p:tav>
                                        <p:tav tm="100000">
                                          <p:val>
                                            <p:strVal val="#ppt_w"/>
                                          </p:val>
                                        </p:tav>
                                      </p:tavLst>
                                    </p:anim>
                                    <p:anim calcmode="lin" valueType="num">
                                      <p:cBhvr>
                                        <p:cTn id="42" dur="1000" fill="hold"/>
                                        <p:tgtEl>
                                          <p:spTgt spid="16"/>
                                        </p:tgtEl>
                                        <p:attrNameLst>
                                          <p:attrName>ppt_h</p:attrName>
                                        </p:attrNameLst>
                                      </p:cBhvr>
                                      <p:tavLst>
                                        <p:tav tm="0">
                                          <p:val>
                                            <p:fltVal val="0"/>
                                          </p:val>
                                        </p:tav>
                                        <p:tav tm="100000">
                                          <p:val>
                                            <p:strVal val="#ppt_h"/>
                                          </p:val>
                                        </p:tav>
                                      </p:tavLst>
                                    </p:anim>
                                    <p:animEffect transition="in" filter="fade">
                                      <p:cBhvr>
                                        <p:cTn id="43" dur="1000"/>
                                        <p:tgtEl>
                                          <p:spTgt spid="16"/>
                                        </p:tgtEl>
                                      </p:cBhvr>
                                    </p:animEffect>
                                  </p:childTnLst>
                                </p:cTn>
                              </p:par>
                              <p:par>
                                <p:cTn id="44" presetID="8" presetClass="emph" presetSubtype="0" fill="hold" grpId="1" nodeType="withEffect">
                                  <p:stCondLst>
                                    <p:cond delay="0"/>
                                  </p:stCondLst>
                                  <p:childTnLst>
                                    <p:animRot by="21600000">
                                      <p:cBhvr>
                                        <p:cTn id="45" dur="1500" fill="hold"/>
                                        <p:tgtEl>
                                          <p:spTgt spid="16"/>
                                        </p:tgtEl>
                                        <p:attrNameLst>
                                          <p:attrName>r</p:attrName>
                                        </p:attrNameLst>
                                      </p:cBhvr>
                                    </p:animRot>
                                  </p:childTnLst>
                                </p:cTn>
                              </p:par>
                            </p:childTnLst>
                          </p:cTn>
                        </p:par>
                        <p:par>
                          <p:cTn id="46" fill="hold">
                            <p:stCondLst>
                              <p:cond delay="1500"/>
                            </p:stCondLst>
                            <p:childTnLst>
                              <p:par>
                                <p:cTn id="47" presetID="26" presetClass="emph" presetSubtype="0" fill="hold" grpId="2" nodeType="afterEffect">
                                  <p:stCondLst>
                                    <p:cond delay="0"/>
                                  </p:stCondLst>
                                  <p:childTnLst>
                                    <p:animEffect transition="out" filter="fade">
                                      <p:cBhvr>
                                        <p:cTn id="48" dur="500" tmFilter="0, 0; .2, .5; .8, .5; 1, 0"/>
                                        <p:tgtEl>
                                          <p:spTgt spid="16"/>
                                        </p:tgtEl>
                                      </p:cBhvr>
                                    </p:animEffect>
                                    <p:animScale>
                                      <p:cBhvr>
                                        <p:cTn id="49" dur="250" autoRev="1" fill="hold"/>
                                        <p:tgtEl>
                                          <p:spTgt spid="16"/>
                                        </p:tgtEl>
                                      </p:cBhvr>
                                      <p:by x="105000" y="105000"/>
                                    </p:animScale>
                                  </p:childTnLst>
                                </p:cTn>
                              </p:par>
                              <p:par>
                                <p:cTn id="50" presetID="22" presetClass="entr" presetSubtype="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3"/>
                </p:tgtEl>
              </p:cMediaNode>
            </p:audio>
            <p:seq concurrent="1" nextAc="seek">
              <p:cTn id="58" restart="whenNotActive" fill="hold" evtFilter="cancelBubble" nodeType="interactiveSeq">
                <p:stCondLst>
                  <p:cond evt="onClick" delay="0">
                    <p:tgtEl>
                      <p:spTgt spid="22"/>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842" fill="hold"/>
                                        <p:tgtEl>
                                          <p:spTgt spid="3"/>
                                        </p:tgtEl>
                                      </p:cBhvr>
                                    </p:cmd>
                                  </p:childTnLst>
                                </p:cTn>
                              </p:par>
                            </p:childTnLst>
                          </p:cTn>
                        </p:par>
                      </p:childTnLst>
                    </p:cTn>
                  </p:par>
                </p:childTnLst>
              </p:cTn>
              <p:nextCondLst>
                <p:cond evt="onClick" delay="0">
                  <p:tgtEl>
                    <p:spTgt spid="22"/>
                  </p:tgtEl>
                </p:cond>
              </p:nextCondLst>
            </p:seq>
          </p:childTnLst>
        </p:cTn>
      </p:par>
    </p:tnLst>
    <p:bldLst>
      <p:bldP spid="9" grpId="0" animBg="1"/>
      <p:bldP spid="9" grpId="1" animBg="1"/>
      <p:bldP spid="9" grpId="2" animBg="1"/>
      <p:bldP spid="10" grpId="0" animBg="1"/>
      <p:bldP spid="16" grpId="0" animBg="1"/>
      <p:bldP spid="16" grpId="1" animBg="1"/>
      <p:bldP spid="16" grpId="2"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A763-3A91-E146-82A6-9F78873E75F0}"/>
              </a:ext>
            </a:extLst>
          </p:cNvPr>
          <p:cNvPicPr>
            <a:picLocks noChangeAspect="1"/>
          </p:cNvPicPr>
          <p:nvPr/>
        </p:nvPicPr>
        <p:blipFill rotWithShape="1">
          <a:blip r:embed="rId2"/>
          <a:srcRect b="27097"/>
          <a:stretch/>
        </p:blipFill>
        <p:spPr>
          <a:xfrm>
            <a:off x="0" y="0"/>
            <a:ext cx="9144000" cy="6858000"/>
          </a:xfrm>
          <a:prstGeom prst="rect">
            <a:avLst/>
          </a:prstGeom>
        </p:spPr>
      </p:pic>
    </p:spTree>
    <p:extLst>
      <p:ext uri="{BB962C8B-B14F-4D97-AF65-F5344CB8AC3E}">
        <p14:creationId xmlns:p14="http://schemas.microsoft.com/office/powerpoint/2010/main" val="2368893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7EE2A2-0920-0E43-AF3E-E726940DD770}"/>
              </a:ext>
            </a:extLst>
          </p:cNvPr>
          <p:cNvPicPr>
            <a:picLocks noChangeAspect="1"/>
          </p:cNvPicPr>
          <p:nvPr/>
        </p:nvPicPr>
        <p:blipFill>
          <a:blip r:embed="rId2"/>
          <a:stretch>
            <a:fillRect/>
          </a:stretch>
        </p:blipFill>
        <p:spPr>
          <a:xfrm>
            <a:off x="0" y="118333"/>
            <a:ext cx="9230061" cy="6970955"/>
          </a:xfrm>
          <a:prstGeom prst="rect">
            <a:avLst/>
          </a:prstGeom>
        </p:spPr>
      </p:pic>
      <p:sp>
        <p:nvSpPr>
          <p:cNvPr id="3" name="TextBox 2">
            <a:extLst>
              <a:ext uri="{FF2B5EF4-FFF2-40B4-BE49-F238E27FC236}">
                <a16:creationId xmlns:a16="http://schemas.microsoft.com/office/drawing/2014/main" id="{DFFCB16C-FCD7-9746-86C5-C2167076B52F}"/>
              </a:ext>
            </a:extLst>
          </p:cNvPr>
          <p:cNvSpPr txBox="1"/>
          <p:nvPr/>
        </p:nvSpPr>
        <p:spPr>
          <a:xfrm>
            <a:off x="6583681" y="118333"/>
            <a:ext cx="2786230" cy="2585323"/>
          </a:xfrm>
          <a:prstGeom prst="rect">
            <a:avLst/>
          </a:prstGeom>
          <a:noFill/>
        </p:spPr>
        <p:txBody>
          <a:bodyPr wrap="square" rtlCol="0">
            <a:spAutoFit/>
          </a:bodyPr>
          <a:lstStyle/>
          <a:p>
            <a:r>
              <a:rPr lang="en-US" dirty="0"/>
              <a:t>Task :</a:t>
            </a:r>
          </a:p>
          <a:p>
            <a:r>
              <a:rPr lang="en-US" dirty="0"/>
              <a:t>You need to cut out the basket / or draw a basket and glue it in your books.</a:t>
            </a:r>
          </a:p>
          <a:p>
            <a:r>
              <a:rPr lang="en-US" dirty="0"/>
              <a:t>In your shopping basket, you need at least 1  food you like and don’t like.</a:t>
            </a:r>
          </a:p>
          <a:p>
            <a:r>
              <a:rPr lang="en-US" dirty="0"/>
              <a:t>Can you tell me why? </a:t>
            </a:r>
          </a:p>
        </p:txBody>
      </p:sp>
      <p:sp>
        <p:nvSpPr>
          <p:cNvPr id="4" name="TextBox 3">
            <a:extLst>
              <a:ext uri="{FF2B5EF4-FFF2-40B4-BE49-F238E27FC236}">
                <a16:creationId xmlns:a16="http://schemas.microsoft.com/office/drawing/2014/main" id="{A4EA6C91-5F03-D04C-985A-07753740CE63}"/>
              </a:ext>
            </a:extLst>
          </p:cNvPr>
          <p:cNvSpPr txBox="1"/>
          <p:nvPr/>
        </p:nvSpPr>
        <p:spPr>
          <a:xfrm>
            <a:off x="272143" y="5657671"/>
            <a:ext cx="3929743" cy="1200329"/>
          </a:xfrm>
          <a:prstGeom prst="rect">
            <a:avLst/>
          </a:prstGeom>
          <a:noFill/>
        </p:spPr>
        <p:txBody>
          <a:bodyPr wrap="square" rtlCol="0">
            <a:spAutoFit/>
          </a:bodyPr>
          <a:lstStyle/>
          <a:p>
            <a:r>
              <a:rPr lang="en-US" dirty="0"/>
              <a:t>Challenge:</a:t>
            </a:r>
          </a:p>
          <a:p>
            <a:r>
              <a:rPr lang="en-US" dirty="0"/>
              <a:t>Can you find research the name of a food we have not discussed and add it to your basket.</a:t>
            </a:r>
          </a:p>
        </p:txBody>
      </p:sp>
    </p:spTree>
    <p:extLst>
      <p:ext uri="{BB962C8B-B14F-4D97-AF65-F5344CB8AC3E}">
        <p14:creationId xmlns:p14="http://schemas.microsoft.com/office/powerpoint/2010/main" val="924945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E9E2-C574-A44B-B933-087D73776317}"/>
              </a:ext>
            </a:extLst>
          </p:cNvPr>
          <p:cNvSpPr>
            <a:spLocks noGrp="1"/>
          </p:cNvSpPr>
          <p:nvPr>
            <p:ph type="title"/>
          </p:nvPr>
        </p:nvSpPr>
        <p:spPr/>
        <p:txBody>
          <a:bodyPr/>
          <a:lstStyle/>
          <a:p>
            <a:r>
              <a:rPr lang="en-US" dirty="0"/>
              <a:t>Listen and </a:t>
            </a:r>
            <a:r>
              <a:rPr lang="en-US" u="sng" dirty="0"/>
              <a:t>repeat</a:t>
            </a:r>
            <a:r>
              <a:rPr lang="en-US" dirty="0"/>
              <a:t>.</a:t>
            </a:r>
          </a:p>
        </p:txBody>
      </p:sp>
      <p:sp>
        <p:nvSpPr>
          <p:cNvPr id="4" name="TextBox 3">
            <a:extLst>
              <a:ext uri="{FF2B5EF4-FFF2-40B4-BE49-F238E27FC236}">
                <a16:creationId xmlns:a16="http://schemas.microsoft.com/office/drawing/2014/main" id="{E8277C00-EDB5-FC43-8723-1EF8F9EBD5BE}"/>
              </a:ext>
            </a:extLst>
          </p:cNvPr>
          <p:cNvSpPr txBox="1"/>
          <p:nvPr/>
        </p:nvSpPr>
        <p:spPr>
          <a:xfrm>
            <a:off x="1974028" y="1559422"/>
            <a:ext cx="4572000" cy="923330"/>
          </a:xfrm>
          <a:prstGeom prst="rect">
            <a:avLst/>
          </a:prstGeom>
          <a:noFill/>
        </p:spPr>
        <p:txBody>
          <a:bodyPr wrap="square">
            <a:spAutoFit/>
          </a:bodyPr>
          <a:lstStyle/>
          <a:p>
            <a:r>
              <a:rPr lang="en-US">
                <a:hlinkClick r:id="rId2"/>
              </a:rPr>
              <a:t>https://www.youtube.com/watch?v=XLIE6hYGaF0</a:t>
            </a:r>
            <a:endParaRPr lang="en-US"/>
          </a:p>
          <a:p>
            <a:endParaRPr lang="en-US"/>
          </a:p>
        </p:txBody>
      </p:sp>
      <p:sp>
        <p:nvSpPr>
          <p:cNvPr id="5" name="TextBox 4">
            <a:extLst>
              <a:ext uri="{FF2B5EF4-FFF2-40B4-BE49-F238E27FC236}">
                <a16:creationId xmlns:a16="http://schemas.microsoft.com/office/drawing/2014/main" id="{08508D0B-D800-BC4B-80C1-E47BF7079C97}"/>
              </a:ext>
            </a:extLst>
          </p:cNvPr>
          <p:cNvSpPr txBox="1"/>
          <p:nvPr/>
        </p:nvSpPr>
        <p:spPr>
          <a:xfrm>
            <a:off x="892886" y="2609717"/>
            <a:ext cx="1581374" cy="1754326"/>
          </a:xfrm>
          <a:prstGeom prst="rect">
            <a:avLst/>
          </a:prstGeom>
          <a:noFill/>
        </p:spPr>
        <p:txBody>
          <a:bodyPr wrap="square" rtlCol="0">
            <a:spAutoFit/>
          </a:bodyPr>
          <a:lstStyle/>
          <a:p>
            <a:r>
              <a:rPr lang="en-US"/>
              <a:t>I like-</a:t>
            </a:r>
          </a:p>
          <a:p>
            <a:r>
              <a:rPr lang="en-US"/>
              <a:t>I don’t like –</a:t>
            </a:r>
          </a:p>
          <a:p>
            <a:r>
              <a:rPr lang="en-US"/>
              <a:t>I love –</a:t>
            </a:r>
          </a:p>
          <a:p>
            <a:r>
              <a:rPr lang="en-US"/>
              <a:t>I hate –</a:t>
            </a:r>
          </a:p>
          <a:p>
            <a:r>
              <a:rPr lang="en-US"/>
              <a:t>Because it is- -</a:t>
            </a:r>
          </a:p>
        </p:txBody>
      </p:sp>
      <p:sp>
        <p:nvSpPr>
          <p:cNvPr id="6" name="TextBox 5">
            <a:extLst>
              <a:ext uri="{FF2B5EF4-FFF2-40B4-BE49-F238E27FC236}">
                <a16:creationId xmlns:a16="http://schemas.microsoft.com/office/drawing/2014/main" id="{EF91B850-B130-044F-AC51-B0BBE4882BFC}"/>
              </a:ext>
            </a:extLst>
          </p:cNvPr>
          <p:cNvSpPr txBox="1"/>
          <p:nvPr/>
        </p:nvSpPr>
        <p:spPr>
          <a:xfrm>
            <a:off x="3646842" y="2609717"/>
            <a:ext cx="3410174" cy="1477328"/>
          </a:xfrm>
          <a:prstGeom prst="rect">
            <a:avLst/>
          </a:prstGeom>
          <a:noFill/>
        </p:spPr>
        <p:txBody>
          <a:bodyPr wrap="square" rtlCol="0">
            <a:spAutoFit/>
          </a:bodyPr>
          <a:lstStyle/>
          <a:p>
            <a:r>
              <a:rPr lang="fr-FR"/>
              <a:t>j'aime</a:t>
            </a:r>
          </a:p>
          <a:p>
            <a:r>
              <a:rPr lang="fr-FR"/>
              <a:t>je n'aime pas</a:t>
            </a:r>
          </a:p>
          <a:p>
            <a:r>
              <a:rPr lang="fr-FR"/>
              <a:t>J’adore </a:t>
            </a:r>
          </a:p>
          <a:p>
            <a:r>
              <a:rPr lang="en-GB"/>
              <a:t>je </a:t>
            </a:r>
            <a:r>
              <a:rPr lang="en-GB" err="1"/>
              <a:t>déteste</a:t>
            </a:r>
            <a:endParaRPr lang="en-GB"/>
          </a:p>
          <a:p>
            <a:r>
              <a:rPr lang="fr-FR"/>
              <a:t>parce que c'est</a:t>
            </a:r>
            <a:endParaRPr lang="en-US"/>
          </a:p>
        </p:txBody>
      </p:sp>
      <p:sp>
        <p:nvSpPr>
          <p:cNvPr id="7" name="TextBox 6">
            <a:extLst>
              <a:ext uri="{FF2B5EF4-FFF2-40B4-BE49-F238E27FC236}">
                <a16:creationId xmlns:a16="http://schemas.microsoft.com/office/drawing/2014/main" id="{3EDD6040-5F33-E54E-98E8-5078938B7807}"/>
              </a:ext>
            </a:extLst>
          </p:cNvPr>
          <p:cNvSpPr txBox="1"/>
          <p:nvPr/>
        </p:nvSpPr>
        <p:spPr>
          <a:xfrm>
            <a:off x="812201" y="4525641"/>
            <a:ext cx="3759799" cy="1477328"/>
          </a:xfrm>
          <a:prstGeom prst="rect">
            <a:avLst/>
          </a:prstGeom>
          <a:noFill/>
        </p:spPr>
        <p:txBody>
          <a:bodyPr wrap="square" rtlCol="0">
            <a:spAutoFit/>
          </a:bodyPr>
          <a:lstStyle/>
          <a:p>
            <a:r>
              <a:rPr lang="en-GB"/>
              <a:t>Why I like ?</a:t>
            </a:r>
          </a:p>
          <a:p>
            <a:r>
              <a:rPr lang="en-GB"/>
              <a:t>Delicious - </a:t>
            </a:r>
            <a:r>
              <a:rPr lang="fr-FR"/>
              <a:t>Délicieux</a:t>
            </a:r>
            <a:r>
              <a:rPr lang="fr-FR" i="1"/>
              <a:t>(masculine)</a:t>
            </a:r>
            <a:endParaRPr lang="fr-FR"/>
          </a:p>
          <a:p>
            <a:r>
              <a:rPr lang="fr-FR" err="1"/>
              <a:t>Tasty</a:t>
            </a:r>
            <a:r>
              <a:rPr lang="fr-FR"/>
              <a:t> - savoureux</a:t>
            </a:r>
            <a:endParaRPr lang="en-GB"/>
          </a:p>
          <a:p>
            <a:br>
              <a:rPr lang="en-GB"/>
            </a:br>
            <a:endParaRPr lang="en-US"/>
          </a:p>
        </p:txBody>
      </p:sp>
      <p:sp>
        <p:nvSpPr>
          <p:cNvPr id="8" name="TextBox 7">
            <a:extLst>
              <a:ext uri="{FF2B5EF4-FFF2-40B4-BE49-F238E27FC236}">
                <a16:creationId xmlns:a16="http://schemas.microsoft.com/office/drawing/2014/main" id="{18EE19AB-62FB-BF46-9280-DE925082D27F}"/>
              </a:ext>
            </a:extLst>
          </p:cNvPr>
          <p:cNvSpPr txBox="1"/>
          <p:nvPr/>
        </p:nvSpPr>
        <p:spPr>
          <a:xfrm>
            <a:off x="4851699" y="4442908"/>
            <a:ext cx="2775473" cy="1200329"/>
          </a:xfrm>
          <a:prstGeom prst="rect">
            <a:avLst/>
          </a:prstGeom>
          <a:noFill/>
        </p:spPr>
        <p:txBody>
          <a:bodyPr wrap="square" rtlCol="0">
            <a:spAutoFit/>
          </a:bodyPr>
          <a:lstStyle/>
          <a:p>
            <a:r>
              <a:rPr lang="en-US" dirty="0"/>
              <a:t>Why I don’t like?</a:t>
            </a:r>
          </a:p>
          <a:p>
            <a:r>
              <a:rPr lang="en-US" dirty="0"/>
              <a:t>Too sweet- </a:t>
            </a:r>
            <a:r>
              <a:rPr lang="fr-FR" dirty="0"/>
              <a:t>trop sucré</a:t>
            </a:r>
          </a:p>
          <a:p>
            <a:r>
              <a:rPr lang="fr-FR" dirty="0" err="1"/>
              <a:t>Chewy</a:t>
            </a:r>
            <a:r>
              <a:rPr lang="fr-FR" dirty="0"/>
              <a:t> –moelleux</a:t>
            </a:r>
          </a:p>
          <a:p>
            <a:r>
              <a:rPr lang="fr-FR" dirty="0" err="1"/>
              <a:t>Bland</a:t>
            </a:r>
            <a:r>
              <a:rPr lang="fr-FR" dirty="0"/>
              <a:t> - nourriture fade</a:t>
            </a:r>
            <a:endParaRPr lang="en-US" dirty="0"/>
          </a:p>
        </p:txBody>
      </p:sp>
    </p:spTree>
    <p:extLst>
      <p:ext uri="{BB962C8B-B14F-4D97-AF65-F5344CB8AC3E}">
        <p14:creationId xmlns:p14="http://schemas.microsoft.com/office/powerpoint/2010/main" val="1828264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1D32D6-AC1D-4AB7-A25F-1804565535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4" r="494"/>
          <a:stretch/>
        </p:blipFill>
        <p:spPr>
          <a:xfrm>
            <a:off x="539751" y="549274"/>
            <a:ext cx="8064500" cy="5759451"/>
          </a:xfrm>
          <a:prstGeom prst="rect">
            <a:avLst/>
          </a:prstGeom>
        </p:spPr>
      </p:pic>
      <p:sp>
        <p:nvSpPr>
          <p:cNvPr id="9" name="Oval 8">
            <a:extLst>
              <a:ext uri="{FF2B5EF4-FFF2-40B4-BE49-F238E27FC236}">
                <a16:creationId xmlns:a16="http://schemas.microsoft.com/office/drawing/2014/main" id="{AD2AA8D5-57C1-4F08-BE57-E56BED0B9B88}"/>
              </a:ext>
            </a:extLst>
          </p:cNvPr>
          <p:cNvSpPr/>
          <p:nvPr/>
        </p:nvSpPr>
        <p:spPr>
          <a:xfrm>
            <a:off x="4777400" y="2508849"/>
            <a:ext cx="3597779" cy="3597779"/>
          </a:xfrm>
          <a:prstGeom prst="ellipse">
            <a:avLst/>
          </a:prstGeom>
          <a:noFill/>
          <a:ln w="50800" cap="rnd">
            <a:solidFill>
              <a:srgbClr val="CC479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D0F7F1BE-42F7-457D-A714-18404CAEE64E}"/>
              </a:ext>
            </a:extLst>
          </p:cNvPr>
          <p:cNvSpPr/>
          <p:nvPr/>
        </p:nvSpPr>
        <p:spPr>
          <a:xfrm>
            <a:off x="4935497" y="2666946"/>
            <a:ext cx="3281585" cy="3281585"/>
          </a:xfrm>
          <a:prstGeom prst="ellipse">
            <a:avLst/>
          </a:prstGeom>
          <a:solidFill>
            <a:srgbClr val="EDBC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47F09587-5049-44E3-8F49-AACF13D7F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5774814" y="2261020"/>
            <a:ext cx="1720539" cy="3832789"/>
          </a:xfrm>
          <a:prstGeom prst="rect">
            <a:avLst/>
          </a:prstGeom>
        </p:spPr>
      </p:pic>
      <p:sp>
        <p:nvSpPr>
          <p:cNvPr id="16" name="Oval 15">
            <a:extLst>
              <a:ext uri="{FF2B5EF4-FFF2-40B4-BE49-F238E27FC236}">
                <a16:creationId xmlns:a16="http://schemas.microsoft.com/office/drawing/2014/main" id="{D4725B08-2A30-4CE7-9BAF-A6BB98B2C52E}"/>
              </a:ext>
            </a:extLst>
          </p:cNvPr>
          <p:cNvSpPr/>
          <p:nvPr/>
        </p:nvSpPr>
        <p:spPr>
          <a:xfrm>
            <a:off x="1168418" y="992944"/>
            <a:ext cx="3226036" cy="3226036"/>
          </a:xfrm>
          <a:prstGeom prst="ellipse">
            <a:avLst/>
          </a:prstGeom>
          <a:noFill/>
          <a:ln w="50800" cap="rnd">
            <a:solidFill>
              <a:srgbClr val="E5C8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9" name="Group 18">
            <a:extLst>
              <a:ext uri="{FF2B5EF4-FFF2-40B4-BE49-F238E27FC236}">
                <a16:creationId xmlns:a16="http://schemas.microsoft.com/office/drawing/2014/main" id="{EE124490-5C8D-4459-B633-08CB89451CA5}"/>
              </a:ext>
            </a:extLst>
          </p:cNvPr>
          <p:cNvGrpSpPr/>
          <p:nvPr/>
        </p:nvGrpSpPr>
        <p:grpSpPr>
          <a:xfrm>
            <a:off x="1309373" y="698442"/>
            <a:ext cx="2937668" cy="3373125"/>
            <a:chOff x="1157675" y="679392"/>
            <a:chExt cx="2937668" cy="3373125"/>
          </a:xfrm>
        </p:grpSpPr>
        <p:pic>
          <p:nvPicPr>
            <p:cNvPr id="13" name="Picture 12">
              <a:extLst>
                <a:ext uri="{FF2B5EF4-FFF2-40B4-BE49-F238E27FC236}">
                  <a16:creationId xmlns:a16="http://schemas.microsoft.com/office/drawing/2014/main" id="{A025341B-FE69-4DE2-B72A-EB411492C9E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632" t="6561" r="19255" b="31864"/>
            <a:stretch/>
          </p:blipFill>
          <p:spPr>
            <a:xfrm>
              <a:off x="1164134" y="1121308"/>
              <a:ext cx="2931209" cy="2931209"/>
            </a:xfrm>
            <a:prstGeom prst="ellipse">
              <a:avLst/>
            </a:prstGeom>
            <a:solidFill>
              <a:srgbClr val="FFEDAA"/>
            </a:solidFill>
          </p:spPr>
        </p:pic>
        <p:pic>
          <p:nvPicPr>
            <p:cNvPr id="15" name="Picture 14">
              <a:extLst>
                <a:ext uri="{FF2B5EF4-FFF2-40B4-BE49-F238E27FC236}">
                  <a16:creationId xmlns:a16="http://schemas.microsoft.com/office/drawing/2014/main" id="{8643483F-0826-4FBF-8D6F-7AB8205B023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632" t="-2677" r="19255" b="68486"/>
            <a:stretch/>
          </p:blipFill>
          <p:spPr>
            <a:xfrm>
              <a:off x="1157675" y="679392"/>
              <a:ext cx="2931209" cy="1627646"/>
            </a:xfrm>
            <a:prstGeom prst="rect">
              <a:avLst/>
            </a:prstGeom>
            <a:ln>
              <a:noFill/>
            </a:ln>
          </p:spPr>
        </p:pic>
      </p:grpSp>
      <p:sp>
        <p:nvSpPr>
          <p:cNvPr id="18" name="Speech Bubble: Rectangle with Corners Rounded 17">
            <a:extLst>
              <a:ext uri="{FF2B5EF4-FFF2-40B4-BE49-F238E27FC236}">
                <a16:creationId xmlns:a16="http://schemas.microsoft.com/office/drawing/2014/main" id="{3D84CF8A-C648-4054-AB8B-A14D4A46D475}"/>
              </a:ext>
            </a:extLst>
          </p:cNvPr>
          <p:cNvSpPr/>
          <p:nvPr/>
        </p:nvSpPr>
        <p:spPr>
          <a:xfrm>
            <a:off x="866194" y="3623649"/>
            <a:ext cx="2857660" cy="1367327"/>
          </a:xfrm>
          <a:prstGeom prst="wedgeRoundRectCallout">
            <a:avLst>
              <a:gd name="adj1" fmla="val -3787"/>
              <a:gd name="adj2" fmla="val -87500"/>
              <a:gd name="adj3" fmla="val 16667"/>
            </a:avLst>
          </a:prstGeom>
          <a:solidFill>
            <a:schemeClr val="bg1"/>
          </a:solidFill>
          <a:ln w="28575">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le jus </a:t>
            </a:r>
          </a:p>
          <a:p>
            <a:pPr algn="ctr"/>
            <a:r>
              <a:rPr lang="en-GB" sz="3600" dirty="0" err="1">
                <a:solidFill>
                  <a:schemeClr val="tx1"/>
                </a:solidFill>
              </a:rPr>
              <a:t>d’orange</a:t>
            </a:r>
            <a:endParaRPr lang="en-GB" sz="3600">
              <a:solidFill>
                <a:schemeClr val="tx1"/>
              </a:solidFill>
            </a:endParaRPr>
          </a:p>
        </p:txBody>
      </p:sp>
      <p:pic>
        <p:nvPicPr>
          <p:cNvPr id="22" name="Play Button">
            <a:extLst>
              <a:ext uri="{FF2B5EF4-FFF2-40B4-BE49-F238E27FC236}">
                <a16:creationId xmlns:a16="http://schemas.microsoft.com/office/drawing/2014/main" id="{8843CAAC-CAEF-4A93-A4C8-304971A9F398}"/>
              </a:ext>
            </a:extLst>
          </p:cNvPr>
          <p:cNvPicPr>
            <a:picLocks noChangeAspect="1"/>
          </p:cNvPicPr>
          <p:nvPr/>
        </p:nvPicPr>
        <p:blipFill>
          <a:blip r:embed="rId7"/>
          <a:srcRect/>
          <a:stretch>
            <a:fillRect/>
          </a:stretch>
        </p:blipFill>
        <p:spPr>
          <a:xfrm>
            <a:off x="2983050" y="3944065"/>
            <a:ext cx="274915" cy="274915"/>
          </a:xfrm>
          <a:prstGeom prst="rect">
            <a:avLst/>
          </a:prstGeom>
          <a:noFill/>
          <a:ln cap="flat">
            <a:noFill/>
          </a:ln>
        </p:spPr>
      </p:pic>
      <p:pic>
        <p:nvPicPr>
          <p:cNvPr id="24" name="le jus d'orange">
            <a:hlinkClick r:id="" action="ppaction://media"/>
            <a:extLst>
              <a:ext uri="{FF2B5EF4-FFF2-40B4-BE49-F238E27FC236}">
                <a16:creationId xmlns:a16="http://schemas.microsoft.com/office/drawing/2014/main" id="{2B7BC861-4A20-4CF2-8D29-0CB3AAD5922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 y="0"/>
            <a:ext cx="609600" cy="609600"/>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Effect transition="in" filter="fade">
                                      <p:cBhvr>
                                        <p:cTn id="19" dur="1000"/>
                                        <p:tgtEl>
                                          <p:spTgt spid="8"/>
                                        </p:tgtEl>
                                      </p:cBhvr>
                                    </p:animEffect>
                                  </p:childTnLst>
                                </p:cTn>
                              </p:par>
                              <p:par>
                                <p:cTn id="20" presetID="8" presetClass="emph" presetSubtype="0" fill="hold" grpId="1" nodeType="withEffect">
                                  <p:stCondLst>
                                    <p:cond delay="0"/>
                                  </p:stCondLst>
                                  <p:childTnLst>
                                    <p:animRot by="21600000">
                                      <p:cBhvr>
                                        <p:cTn id="21" dur="1500" fill="hold"/>
                                        <p:tgtEl>
                                          <p:spTgt spid="9"/>
                                        </p:tgtEl>
                                        <p:attrNameLst>
                                          <p:attrName>r</p:attrName>
                                        </p:attrNameLst>
                                      </p:cBhvr>
                                    </p:animRot>
                                  </p:childTnLst>
                                </p:cTn>
                              </p:par>
                            </p:childTnLst>
                          </p:cTn>
                        </p:par>
                        <p:par>
                          <p:cTn id="22" fill="hold">
                            <p:stCondLst>
                              <p:cond delay="1500"/>
                            </p:stCondLst>
                            <p:childTnLst>
                              <p:par>
                                <p:cTn id="23" presetID="26" presetClass="emph" presetSubtype="0" fill="hold" grpId="2" nodeType="afterEffect">
                                  <p:stCondLst>
                                    <p:cond delay="0"/>
                                  </p:stCondLst>
                                  <p:childTnLst>
                                    <p:animEffect transition="out" filter="fade">
                                      <p:cBhvr>
                                        <p:cTn id="24" dur="500" tmFilter="0, 0; .2, .5; .8, .5; 1, 0"/>
                                        <p:tgtEl>
                                          <p:spTgt spid="9"/>
                                        </p:tgtEl>
                                      </p:cBhvr>
                                    </p:animEffect>
                                    <p:animScale>
                                      <p:cBhvr>
                                        <p:cTn id="25" dur="250" autoRev="1" fill="hold"/>
                                        <p:tgtEl>
                                          <p:spTgt spid="9"/>
                                        </p:tgtEl>
                                      </p:cBhvr>
                                      <p:by x="105000" y="105000"/>
                                    </p:animScale>
                                  </p:childTnLst>
                                </p:cTn>
                              </p:par>
                              <p:par>
                                <p:cTn id="26" presetID="32" presetClass="emph" presetSubtype="0" fill="hold" nodeType="withEffect">
                                  <p:stCondLst>
                                    <p:cond delay="0"/>
                                  </p:stCondLst>
                                  <p:childTnLst>
                                    <p:animRot by="120000">
                                      <p:cBhvr>
                                        <p:cTn id="27" dur="100" fill="hold">
                                          <p:stCondLst>
                                            <p:cond delay="0"/>
                                          </p:stCondLst>
                                        </p:cTn>
                                        <p:tgtEl>
                                          <p:spTgt spid="8"/>
                                        </p:tgtEl>
                                        <p:attrNameLst>
                                          <p:attrName>r</p:attrName>
                                        </p:attrNameLst>
                                      </p:cBhvr>
                                    </p:animRot>
                                    <p:animRot by="-240000">
                                      <p:cBhvr>
                                        <p:cTn id="28" dur="200" fill="hold">
                                          <p:stCondLst>
                                            <p:cond delay="200"/>
                                          </p:stCondLst>
                                        </p:cTn>
                                        <p:tgtEl>
                                          <p:spTgt spid="8"/>
                                        </p:tgtEl>
                                        <p:attrNameLst>
                                          <p:attrName>r</p:attrName>
                                        </p:attrNameLst>
                                      </p:cBhvr>
                                    </p:animRot>
                                    <p:animRot by="240000">
                                      <p:cBhvr>
                                        <p:cTn id="29" dur="200" fill="hold">
                                          <p:stCondLst>
                                            <p:cond delay="400"/>
                                          </p:stCondLst>
                                        </p:cTn>
                                        <p:tgtEl>
                                          <p:spTgt spid="8"/>
                                        </p:tgtEl>
                                        <p:attrNameLst>
                                          <p:attrName>r</p:attrName>
                                        </p:attrNameLst>
                                      </p:cBhvr>
                                    </p:animRot>
                                    <p:animRot by="-240000">
                                      <p:cBhvr>
                                        <p:cTn id="30" dur="200" fill="hold">
                                          <p:stCondLst>
                                            <p:cond delay="600"/>
                                          </p:stCondLst>
                                        </p:cTn>
                                        <p:tgtEl>
                                          <p:spTgt spid="8"/>
                                        </p:tgtEl>
                                        <p:attrNameLst>
                                          <p:attrName>r</p:attrName>
                                        </p:attrNameLst>
                                      </p:cBhvr>
                                    </p:animRot>
                                    <p:animRot by="120000">
                                      <p:cBhvr>
                                        <p:cTn id="31" dur="200" fill="hold">
                                          <p:stCondLst>
                                            <p:cond delay="800"/>
                                          </p:stCondLst>
                                        </p:cTn>
                                        <p:tgtEl>
                                          <p:spTgt spid="8"/>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1000" fill="hold"/>
                                        <p:tgtEl>
                                          <p:spTgt spid="19"/>
                                        </p:tgtEl>
                                        <p:attrNameLst>
                                          <p:attrName>ppt_w</p:attrName>
                                        </p:attrNameLst>
                                      </p:cBhvr>
                                      <p:tavLst>
                                        <p:tav tm="0">
                                          <p:val>
                                            <p:fltVal val="0"/>
                                          </p:val>
                                        </p:tav>
                                        <p:tav tm="100000">
                                          <p:val>
                                            <p:strVal val="#ppt_w"/>
                                          </p:val>
                                        </p:tav>
                                      </p:tavLst>
                                    </p:anim>
                                    <p:anim calcmode="lin" valueType="num">
                                      <p:cBhvr>
                                        <p:cTn id="37" dur="1000" fill="hold"/>
                                        <p:tgtEl>
                                          <p:spTgt spid="19"/>
                                        </p:tgtEl>
                                        <p:attrNameLst>
                                          <p:attrName>ppt_h</p:attrName>
                                        </p:attrNameLst>
                                      </p:cBhvr>
                                      <p:tavLst>
                                        <p:tav tm="0">
                                          <p:val>
                                            <p:fltVal val="0"/>
                                          </p:val>
                                        </p:tav>
                                        <p:tav tm="100000">
                                          <p:val>
                                            <p:strVal val="#ppt_h"/>
                                          </p:val>
                                        </p:tav>
                                      </p:tavLst>
                                    </p:anim>
                                    <p:animEffect transition="in" filter="fade">
                                      <p:cBhvr>
                                        <p:cTn id="38" dur="1000"/>
                                        <p:tgtEl>
                                          <p:spTgt spid="1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1000" fill="hold"/>
                                        <p:tgtEl>
                                          <p:spTgt spid="16"/>
                                        </p:tgtEl>
                                        <p:attrNameLst>
                                          <p:attrName>ppt_w</p:attrName>
                                        </p:attrNameLst>
                                      </p:cBhvr>
                                      <p:tavLst>
                                        <p:tav tm="0">
                                          <p:val>
                                            <p:fltVal val="0"/>
                                          </p:val>
                                        </p:tav>
                                        <p:tav tm="100000">
                                          <p:val>
                                            <p:strVal val="#ppt_w"/>
                                          </p:val>
                                        </p:tav>
                                      </p:tavLst>
                                    </p:anim>
                                    <p:anim calcmode="lin" valueType="num">
                                      <p:cBhvr>
                                        <p:cTn id="42" dur="1000" fill="hold"/>
                                        <p:tgtEl>
                                          <p:spTgt spid="16"/>
                                        </p:tgtEl>
                                        <p:attrNameLst>
                                          <p:attrName>ppt_h</p:attrName>
                                        </p:attrNameLst>
                                      </p:cBhvr>
                                      <p:tavLst>
                                        <p:tav tm="0">
                                          <p:val>
                                            <p:fltVal val="0"/>
                                          </p:val>
                                        </p:tav>
                                        <p:tav tm="100000">
                                          <p:val>
                                            <p:strVal val="#ppt_h"/>
                                          </p:val>
                                        </p:tav>
                                      </p:tavLst>
                                    </p:anim>
                                    <p:animEffect transition="in" filter="fade">
                                      <p:cBhvr>
                                        <p:cTn id="43" dur="1000"/>
                                        <p:tgtEl>
                                          <p:spTgt spid="16"/>
                                        </p:tgtEl>
                                      </p:cBhvr>
                                    </p:animEffect>
                                  </p:childTnLst>
                                </p:cTn>
                              </p:par>
                              <p:par>
                                <p:cTn id="44" presetID="8" presetClass="emph" presetSubtype="0" fill="hold" grpId="1" nodeType="withEffect">
                                  <p:stCondLst>
                                    <p:cond delay="0"/>
                                  </p:stCondLst>
                                  <p:childTnLst>
                                    <p:animRot by="21600000">
                                      <p:cBhvr>
                                        <p:cTn id="45" dur="1500" fill="hold"/>
                                        <p:tgtEl>
                                          <p:spTgt spid="16"/>
                                        </p:tgtEl>
                                        <p:attrNameLst>
                                          <p:attrName>r</p:attrName>
                                        </p:attrNameLst>
                                      </p:cBhvr>
                                    </p:animRot>
                                  </p:childTnLst>
                                </p:cTn>
                              </p:par>
                            </p:childTnLst>
                          </p:cTn>
                        </p:par>
                        <p:par>
                          <p:cTn id="46" fill="hold">
                            <p:stCondLst>
                              <p:cond delay="1500"/>
                            </p:stCondLst>
                            <p:childTnLst>
                              <p:par>
                                <p:cTn id="47" presetID="26" presetClass="emph" presetSubtype="0" fill="hold" grpId="2" nodeType="afterEffect">
                                  <p:stCondLst>
                                    <p:cond delay="0"/>
                                  </p:stCondLst>
                                  <p:childTnLst>
                                    <p:animEffect transition="out" filter="fade">
                                      <p:cBhvr>
                                        <p:cTn id="48" dur="500" tmFilter="0, 0; .2, .5; .8, .5; 1, 0"/>
                                        <p:tgtEl>
                                          <p:spTgt spid="16"/>
                                        </p:tgtEl>
                                      </p:cBhvr>
                                    </p:animEffect>
                                    <p:animScale>
                                      <p:cBhvr>
                                        <p:cTn id="49" dur="250" autoRev="1" fill="hold"/>
                                        <p:tgtEl>
                                          <p:spTgt spid="16"/>
                                        </p:tgtEl>
                                      </p:cBhvr>
                                      <p:by x="105000" y="105000"/>
                                    </p:animScale>
                                  </p:childTnLst>
                                </p:cTn>
                              </p:par>
                              <p:par>
                                <p:cTn id="50" presetID="22" presetClass="entr" presetSubtype="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24"/>
                </p:tgtEl>
              </p:cMediaNode>
            </p:audio>
            <p:seq concurrent="1" nextAc="seek">
              <p:cTn id="58" restart="whenNotActive" fill="hold" evtFilter="cancelBubble" nodeType="interactiveSeq">
                <p:stCondLst>
                  <p:cond evt="onClick" delay="0">
                    <p:tgtEl>
                      <p:spTgt spid="22"/>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727" fill="hold"/>
                                        <p:tgtEl>
                                          <p:spTgt spid="24"/>
                                        </p:tgtEl>
                                      </p:cBhvr>
                                    </p:cmd>
                                  </p:childTnLst>
                                </p:cTn>
                              </p:par>
                            </p:childTnLst>
                          </p:cTn>
                        </p:par>
                      </p:childTnLst>
                    </p:cTn>
                  </p:par>
                </p:childTnLst>
              </p:cTn>
              <p:nextCondLst>
                <p:cond evt="onClick" delay="0">
                  <p:tgtEl>
                    <p:spTgt spid="22"/>
                  </p:tgtEl>
                </p:cond>
              </p:nextCondLst>
            </p:seq>
          </p:childTnLst>
        </p:cTn>
      </p:par>
    </p:tnLst>
    <p:bldLst>
      <p:bldP spid="9" grpId="0" animBg="1"/>
      <p:bldP spid="9" grpId="1" animBg="1"/>
      <p:bldP spid="9" grpId="2" animBg="1"/>
      <p:bldP spid="10" grpId="0" animBg="1"/>
      <p:bldP spid="16" grpId="0" animBg="1"/>
      <p:bldP spid="16" grpId="1" animBg="1"/>
      <p:bldP spid="16" grpId="2"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8AAC93-5775-4521-9CB1-7450BF031D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994"/>
          <a:stretch/>
        </p:blipFill>
        <p:spPr>
          <a:xfrm>
            <a:off x="539750" y="558800"/>
            <a:ext cx="8064500" cy="5749925"/>
          </a:xfrm>
          <a:prstGeom prst="rect">
            <a:avLst/>
          </a:prstGeom>
        </p:spPr>
      </p:pic>
      <p:sp>
        <p:nvSpPr>
          <p:cNvPr id="9" name="Oval 8">
            <a:extLst>
              <a:ext uri="{FF2B5EF4-FFF2-40B4-BE49-F238E27FC236}">
                <a16:creationId xmlns:a16="http://schemas.microsoft.com/office/drawing/2014/main" id="{AD2AA8D5-57C1-4F08-BE57-E56BED0B9B88}"/>
              </a:ext>
            </a:extLst>
          </p:cNvPr>
          <p:cNvSpPr/>
          <p:nvPr/>
        </p:nvSpPr>
        <p:spPr>
          <a:xfrm>
            <a:off x="786006" y="765175"/>
            <a:ext cx="3597779" cy="3597779"/>
          </a:xfrm>
          <a:prstGeom prst="ellipse">
            <a:avLst/>
          </a:prstGeom>
          <a:noFill/>
          <a:ln w="50800" cap="rnd">
            <a:solidFill>
              <a:srgbClr val="E5C8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D0F7F1BE-42F7-457D-A714-18404CAEE64E}"/>
              </a:ext>
            </a:extLst>
          </p:cNvPr>
          <p:cNvSpPr/>
          <p:nvPr/>
        </p:nvSpPr>
        <p:spPr>
          <a:xfrm>
            <a:off x="944103" y="923272"/>
            <a:ext cx="3281585" cy="3281585"/>
          </a:xfrm>
          <a:prstGeom prst="ellipse">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D4725B08-2A30-4CE7-9BAF-A6BB98B2C52E}"/>
              </a:ext>
            </a:extLst>
          </p:cNvPr>
          <p:cNvSpPr/>
          <p:nvPr/>
        </p:nvSpPr>
        <p:spPr>
          <a:xfrm>
            <a:off x="5131958" y="1990018"/>
            <a:ext cx="3226036" cy="3226036"/>
          </a:xfrm>
          <a:prstGeom prst="ellipse">
            <a:avLst/>
          </a:prstGeom>
          <a:noFill/>
          <a:ln w="50800" cap="rnd">
            <a:solidFill>
              <a:srgbClr val="643C9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EE124490-5C8D-4459-B633-08CB89451CA5}"/>
              </a:ext>
            </a:extLst>
          </p:cNvPr>
          <p:cNvGrpSpPr/>
          <p:nvPr/>
        </p:nvGrpSpPr>
        <p:grpSpPr>
          <a:xfrm>
            <a:off x="5272913" y="1695516"/>
            <a:ext cx="2937668" cy="3373125"/>
            <a:chOff x="1157675" y="679392"/>
            <a:chExt cx="2937668" cy="3373125"/>
          </a:xfrm>
        </p:grpSpPr>
        <p:pic>
          <p:nvPicPr>
            <p:cNvPr id="13" name="Picture 12">
              <a:extLst>
                <a:ext uri="{FF2B5EF4-FFF2-40B4-BE49-F238E27FC236}">
                  <a16:creationId xmlns:a16="http://schemas.microsoft.com/office/drawing/2014/main" id="{A025341B-FE69-4DE2-B72A-EB411492C9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632" t="6561" r="19255" b="31864"/>
            <a:stretch/>
          </p:blipFill>
          <p:spPr>
            <a:xfrm>
              <a:off x="1164134" y="1121308"/>
              <a:ext cx="2931209" cy="2931209"/>
            </a:xfrm>
            <a:prstGeom prst="ellipse">
              <a:avLst/>
            </a:prstGeom>
            <a:solidFill>
              <a:srgbClr val="9D9CCD"/>
            </a:solidFill>
          </p:spPr>
        </p:pic>
        <p:pic>
          <p:nvPicPr>
            <p:cNvPr id="15" name="Picture 14">
              <a:extLst>
                <a:ext uri="{FF2B5EF4-FFF2-40B4-BE49-F238E27FC236}">
                  <a16:creationId xmlns:a16="http://schemas.microsoft.com/office/drawing/2014/main" id="{8643483F-0826-4FBF-8D6F-7AB8205B023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632" t="-2677" r="19255" b="68486"/>
            <a:stretch/>
          </p:blipFill>
          <p:spPr>
            <a:xfrm>
              <a:off x="1157675" y="679392"/>
              <a:ext cx="2931209" cy="1627646"/>
            </a:xfrm>
            <a:prstGeom prst="rect">
              <a:avLst/>
            </a:prstGeom>
            <a:ln>
              <a:noFill/>
            </a:ln>
          </p:spPr>
        </p:pic>
      </p:grpSp>
      <p:sp>
        <p:nvSpPr>
          <p:cNvPr id="18" name="Speech Bubble: Rectangle with Corners Rounded 17">
            <a:extLst>
              <a:ext uri="{FF2B5EF4-FFF2-40B4-BE49-F238E27FC236}">
                <a16:creationId xmlns:a16="http://schemas.microsoft.com/office/drawing/2014/main" id="{3D84CF8A-C648-4054-AB8B-A14D4A46D475}"/>
              </a:ext>
            </a:extLst>
          </p:cNvPr>
          <p:cNvSpPr/>
          <p:nvPr/>
        </p:nvSpPr>
        <p:spPr>
          <a:xfrm>
            <a:off x="4829734" y="4620723"/>
            <a:ext cx="2857660" cy="1367327"/>
          </a:xfrm>
          <a:prstGeom prst="wedgeRoundRectCallout">
            <a:avLst>
              <a:gd name="adj1" fmla="val -3787"/>
              <a:gd name="adj2" fmla="val -87500"/>
              <a:gd name="adj3" fmla="val 16667"/>
            </a:avLst>
          </a:prstGeom>
          <a:solidFill>
            <a:schemeClr val="bg1"/>
          </a:solidFill>
          <a:ln w="28575">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tx1"/>
                </a:solidFill>
              </a:rPr>
              <a:t>le pain</a:t>
            </a:r>
          </a:p>
        </p:txBody>
      </p:sp>
      <p:pic>
        <p:nvPicPr>
          <p:cNvPr id="22" name="Play Button">
            <a:extLst>
              <a:ext uri="{FF2B5EF4-FFF2-40B4-BE49-F238E27FC236}">
                <a16:creationId xmlns:a16="http://schemas.microsoft.com/office/drawing/2014/main" id="{8843CAAC-CAEF-4A93-A4C8-304971A9F398}"/>
              </a:ext>
            </a:extLst>
          </p:cNvPr>
          <p:cNvPicPr>
            <a:picLocks noChangeAspect="1"/>
          </p:cNvPicPr>
          <p:nvPr/>
        </p:nvPicPr>
        <p:blipFill>
          <a:blip r:embed="rId6"/>
          <a:srcRect/>
          <a:stretch>
            <a:fillRect/>
          </a:stretch>
        </p:blipFill>
        <p:spPr>
          <a:xfrm>
            <a:off x="6121107" y="4793726"/>
            <a:ext cx="274915" cy="274915"/>
          </a:xfrm>
          <a:prstGeom prst="rect">
            <a:avLst/>
          </a:prstGeom>
          <a:noFill/>
          <a:ln cap="flat">
            <a:noFill/>
          </a:ln>
        </p:spPr>
      </p:pic>
      <p:pic>
        <p:nvPicPr>
          <p:cNvPr id="12" name="Picture 11">
            <a:extLst>
              <a:ext uri="{FF2B5EF4-FFF2-40B4-BE49-F238E27FC236}">
                <a16:creationId xmlns:a16="http://schemas.microsoft.com/office/drawing/2014/main" id="{F4658369-701E-4D84-AAED-3847EAF99B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700000">
            <a:off x="792474" y="1603277"/>
            <a:ext cx="3382731" cy="1921574"/>
          </a:xfrm>
          <a:prstGeom prst="rect">
            <a:avLst/>
          </a:prstGeom>
        </p:spPr>
      </p:pic>
      <p:pic>
        <p:nvPicPr>
          <p:cNvPr id="14" name="le pain">
            <a:hlinkClick r:id="" action="ppaction://media"/>
            <a:extLst>
              <a:ext uri="{FF2B5EF4-FFF2-40B4-BE49-F238E27FC236}">
                <a16:creationId xmlns:a16="http://schemas.microsoft.com/office/drawing/2014/main" id="{10D85A44-38B4-4A7C-B02A-0F22FB434AD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 y="0"/>
            <a:ext cx="609600" cy="609600"/>
          </a:xfrm>
          <a:prstGeom prst="rect">
            <a:avLst/>
          </a:prstGeom>
        </p:spPr>
      </p:pic>
    </p:spTree>
    <p:extLst>
      <p:ext uri="{BB962C8B-B14F-4D97-AF65-F5344CB8AC3E}">
        <p14:creationId xmlns:p14="http://schemas.microsoft.com/office/powerpoint/2010/main" val="45457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fltVal val="0"/>
                                          </p:val>
                                        </p:tav>
                                        <p:tav tm="100000">
                                          <p:val>
                                            <p:strVal val="#ppt_w"/>
                                          </p:val>
                                        </p:tav>
                                      </p:tavLst>
                                    </p:anim>
                                    <p:anim calcmode="lin" valueType="num">
                                      <p:cBhvr>
                                        <p:cTn id="18" dur="1000" fill="hold"/>
                                        <p:tgtEl>
                                          <p:spTgt spid="12"/>
                                        </p:tgtEl>
                                        <p:attrNameLst>
                                          <p:attrName>ppt_h</p:attrName>
                                        </p:attrNameLst>
                                      </p:cBhvr>
                                      <p:tavLst>
                                        <p:tav tm="0">
                                          <p:val>
                                            <p:fltVal val="0"/>
                                          </p:val>
                                        </p:tav>
                                        <p:tav tm="100000">
                                          <p:val>
                                            <p:strVal val="#ppt_h"/>
                                          </p:val>
                                        </p:tav>
                                      </p:tavLst>
                                    </p:anim>
                                    <p:animEffect transition="in" filter="fade">
                                      <p:cBhvr>
                                        <p:cTn id="19" dur="1000"/>
                                        <p:tgtEl>
                                          <p:spTgt spid="12"/>
                                        </p:tgtEl>
                                      </p:cBhvr>
                                    </p:animEffect>
                                  </p:childTnLst>
                                </p:cTn>
                              </p:par>
                              <p:par>
                                <p:cTn id="20" presetID="8" presetClass="emph" presetSubtype="0" fill="hold" grpId="1" nodeType="withEffect">
                                  <p:stCondLst>
                                    <p:cond delay="0"/>
                                  </p:stCondLst>
                                  <p:childTnLst>
                                    <p:animRot by="21600000">
                                      <p:cBhvr>
                                        <p:cTn id="21" dur="1500" fill="hold"/>
                                        <p:tgtEl>
                                          <p:spTgt spid="9"/>
                                        </p:tgtEl>
                                        <p:attrNameLst>
                                          <p:attrName>r</p:attrName>
                                        </p:attrNameLst>
                                      </p:cBhvr>
                                    </p:animRot>
                                  </p:childTnLst>
                                </p:cTn>
                              </p:par>
                            </p:childTnLst>
                          </p:cTn>
                        </p:par>
                        <p:par>
                          <p:cTn id="22" fill="hold">
                            <p:stCondLst>
                              <p:cond delay="1500"/>
                            </p:stCondLst>
                            <p:childTnLst>
                              <p:par>
                                <p:cTn id="23" presetID="26" presetClass="emph" presetSubtype="0" fill="hold" grpId="2" nodeType="afterEffect">
                                  <p:stCondLst>
                                    <p:cond delay="0"/>
                                  </p:stCondLst>
                                  <p:childTnLst>
                                    <p:animEffect transition="out" filter="fade">
                                      <p:cBhvr>
                                        <p:cTn id="24" dur="500" tmFilter="0, 0; .2, .5; .8, .5; 1, 0"/>
                                        <p:tgtEl>
                                          <p:spTgt spid="9"/>
                                        </p:tgtEl>
                                      </p:cBhvr>
                                    </p:animEffect>
                                    <p:animScale>
                                      <p:cBhvr>
                                        <p:cTn id="25" dur="250" autoRev="1" fill="hold"/>
                                        <p:tgtEl>
                                          <p:spTgt spid="9"/>
                                        </p:tgtEl>
                                      </p:cBhvr>
                                      <p:by x="105000" y="105000"/>
                                    </p:animScale>
                                  </p:childTnLst>
                                </p:cTn>
                              </p:par>
                              <p:par>
                                <p:cTn id="26" presetID="32" presetClass="emph" presetSubtype="0" fill="hold" nodeType="withEffect">
                                  <p:stCondLst>
                                    <p:cond delay="0"/>
                                  </p:stCondLst>
                                  <p:childTnLst>
                                    <p:animRot by="120000">
                                      <p:cBhvr>
                                        <p:cTn id="27" dur="100" fill="hold">
                                          <p:stCondLst>
                                            <p:cond delay="0"/>
                                          </p:stCondLst>
                                        </p:cTn>
                                        <p:tgtEl>
                                          <p:spTgt spid="12"/>
                                        </p:tgtEl>
                                        <p:attrNameLst>
                                          <p:attrName>r</p:attrName>
                                        </p:attrNameLst>
                                      </p:cBhvr>
                                    </p:animRot>
                                    <p:animRot by="-240000">
                                      <p:cBhvr>
                                        <p:cTn id="28" dur="200" fill="hold">
                                          <p:stCondLst>
                                            <p:cond delay="200"/>
                                          </p:stCondLst>
                                        </p:cTn>
                                        <p:tgtEl>
                                          <p:spTgt spid="12"/>
                                        </p:tgtEl>
                                        <p:attrNameLst>
                                          <p:attrName>r</p:attrName>
                                        </p:attrNameLst>
                                      </p:cBhvr>
                                    </p:animRot>
                                    <p:animRot by="240000">
                                      <p:cBhvr>
                                        <p:cTn id="29" dur="200" fill="hold">
                                          <p:stCondLst>
                                            <p:cond delay="400"/>
                                          </p:stCondLst>
                                        </p:cTn>
                                        <p:tgtEl>
                                          <p:spTgt spid="12"/>
                                        </p:tgtEl>
                                        <p:attrNameLst>
                                          <p:attrName>r</p:attrName>
                                        </p:attrNameLst>
                                      </p:cBhvr>
                                    </p:animRot>
                                    <p:animRot by="-240000">
                                      <p:cBhvr>
                                        <p:cTn id="30" dur="200" fill="hold">
                                          <p:stCondLst>
                                            <p:cond delay="600"/>
                                          </p:stCondLst>
                                        </p:cTn>
                                        <p:tgtEl>
                                          <p:spTgt spid="12"/>
                                        </p:tgtEl>
                                        <p:attrNameLst>
                                          <p:attrName>r</p:attrName>
                                        </p:attrNameLst>
                                      </p:cBhvr>
                                    </p:animRot>
                                    <p:animRot by="120000">
                                      <p:cBhvr>
                                        <p:cTn id="31" dur="200" fill="hold">
                                          <p:stCondLst>
                                            <p:cond delay="800"/>
                                          </p:stCondLst>
                                        </p:cTn>
                                        <p:tgtEl>
                                          <p:spTgt spid="12"/>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1000" fill="hold"/>
                                        <p:tgtEl>
                                          <p:spTgt spid="19"/>
                                        </p:tgtEl>
                                        <p:attrNameLst>
                                          <p:attrName>ppt_w</p:attrName>
                                        </p:attrNameLst>
                                      </p:cBhvr>
                                      <p:tavLst>
                                        <p:tav tm="0">
                                          <p:val>
                                            <p:fltVal val="0"/>
                                          </p:val>
                                        </p:tav>
                                        <p:tav tm="100000">
                                          <p:val>
                                            <p:strVal val="#ppt_w"/>
                                          </p:val>
                                        </p:tav>
                                      </p:tavLst>
                                    </p:anim>
                                    <p:anim calcmode="lin" valueType="num">
                                      <p:cBhvr>
                                        <p:cTn id="37" dur="1000" fill="hold"/>
                                        <p:tgtEl>
                                          <p:spTgt spid="19"/>
                                        </p:tgtEl>
                                        <p:attrNameLst>
                                          <p:attrName>ppt_h</p:attrName>
                                        </p:attrNameLst>
                                      </p:cBhvr>
                                      <p:tavLst>
                                        <p:tav tm="0">
                                          <p:val>
                                            <p:fltVal val="0"/>
                                          </p:val>
                                        </p:tav>
                                        <p:tav tm="100000">
                                          <p:val>
                                            <p:strVal val="#ppt_h"/>
                                          </p:val>
                                        </p:tav>
                                      </p:tavLst>
                                    </p:anim>
                                    <p:animEffect transition="in" filter="fade">
                                      <p:cBhvr>
                                        <p:cTn id="38" dur="1000"/>
                                        <p:tgtEl>
                                          <p:spTgt spid="1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1000" fill="hold"/>
                                        <p:tgtEl>
                                          <p:spTgt spid="16"/>
                                        </p:tgtEl>
                                        <p:attrNameLst>
                                          <p:attrName>ppt_w</p:attrName>
                                        </p:attrNameLst>
                                      </p:cBhvr>
                                      <p:tavLst>
                                        <p:tav tm="0">
                                          <p:val>
                                            <p:fltVal val="0"/>
                                          </p:val>
                                        </p:tav>
                                        <p:tav tm="100000">
                                          <p:val>
                                            <p:strVal val="#ppt_w"/>
                                          </p:val>
                                        </p:tav>
                                      </p:tavLst>
                                    </p:anim>
                                    <p:anim calcmode="lin" valueType="num">
                                      <p:cBhvr>
                                        <p:cTn id="42" dur="1000" fill="hold"/>
                                        <p:tgtEl>
                                          <p:spTgt spid="16"/>
                                        </p:tgtEl>
                                        <p:attrNameLst>
                                          <p:attrName>ppt_h</p:attrName>
                                        </p:attrNameLst>
                                      </p:cBhvr>
                                      <p:tavLst>
                                        <p:tav tm="0">
                                          <p:val>
                                            <p:fltVal val="0"/>
                                          </p:val>
                                        </p:tav>
                                        <p:tav tm="100000">
                                          <p:val>
                                            <p:strVal val="#ppt_h"/>
                                          </p:val>
                                        </p:tav>
                                      </p:tavLst>
                                    </p:anim>
                                    <p:animEffect transition="in" filter="fade">
                                      <p:cBhvr>
                                        <p:cTn id="43" dur="1000"/>
                                        <p:tgtEl>
                                          <p:spTgt spid="16"/>
                                        </p:tgtEl>
                                      </p:cBhvr>
                                    </p:animEffect>
                                  </p:childTnLst>
                                </p:cTn>
                              </p:par>
                              <p:par>
                                <p:cTn id="44" presetID="8" presetClass="emph" presetSubtype="0" fill="hold" grpId="1" nodeType="withEffect">
                                  <p:stCondLst>
                                    <p:cond delay="0"/>
                                  </p:stCondLst>
                                  <p:childTnLst>
                                    <p:animRot by="21600000">
                                      <p:cBhvr>
                                        <p:cTn id="45" dur="1500" fill="hold"/>
                                        <p:tgtEl>
                                          <p:spTgt spid="16"/>
                                        </p:tgtEl>
                                        <p:attrNameLst>
                                          <p:attrName>r</p:attrName>
                                        </p:attrNameLst>
                                      </p:cBhvr>
                                    </p:animRot>
                                  </p:childTnLst>
                                </p:cTn>
                              </p:par>
                            </p:childTnLst>
                          </p:cTn>
                        </p:par>
                        <p:par>
                          <p:cTn id="46" fill="hold">
                            <p:stCondLst>
                              <p:cond delay="1500"/>
                            </p:stCondLst>
                            <p:childTnLst>
                              <p:par>
                                <p:cTn id="47" presetID="26" presetClass="emph" presetSubtype="0" fill="hold" grpId="2" nodeType="afterEffect">
                                  <p:stCondLst>
                                    <p:cond delay="0"/>
                                  </p:stCondLst>
                                  <p:childTnLst>
                                    <p:animEffect transition="out" filter="fade">
                                      <p:cBhvr>
                                        <p:cTn id="48" dur="500" tmFilter="0, 0; .2, .5; .8, .5; 1, 0"/>
                                        <p:tgtEl>
                                          <p:spTgt spid="16"/>
                                        </p:tgtEl>
                                      </p:cBhvr>
                                    </p:animEffect>
                                    <p:animScale>
                                      <p:cBhvr>
                                        <p:cTn id="49" dur="250" autoRev="1" fill="hold"/>
                                        <p:tgtEl>
                                          <p:spTgt spid="16"/>
                                        </p:tgtEl>
                                      </p:cBhvr>
                                      <p:by x="105000" y="105000"/>
                                    </p:animScale>
                                  </p:childTnLst>
                                </p:cTn>
                              </p:par>
                              <p:par>
                                <p:cTn id="50" presetID="22" presetClass="entr" presetSubtype="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14"/>
                </p:tgtEl>
              </p:cMediaNode>
            </p:audio>
            <p:seq concurrent="1" nextAc="seek">
              <p:cTn id="58" restart="whenNotActive" fill="hold" evtFilter="cancelBubble" nodeType="interactiveSeq">
                <p:stCondLst>
                  <p:cond evt="onClick" delay="0">
                    <p:tgtEl>
                      <p:spTgt spid="22"/>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393" fill="hold"/>
                                        <p:tgtEl>
                                          <p:spTgt spid="14"/>
                                        </p:tgtEl>
                                      </p:cBhvr>
                                    </p:cmd>
                                  </p:childTnLst>
                                </p:cTn>
                              </p:par>
                            </p:childTnLst>
                          </p:cTn>
                        </p:par>
                      </p:childTnLst>
                    </p:cTn>
                  </p:par>
                </p:childTnLst>
              </p:cTn>
              <p:nextCondLst>
                <p:cond evt="onClick" delay="0">
                  <p:tgtEl>
                    <p:spTgt spid="22"/>
                  </p:tgtEl>
                </p:cond>
              </p:nextCondLst>
            </p:seq>
          </p:childTnLst>
        </p:cTn>
      </p:par>
    </p:tnLst>
    <p:bldLst>
      <p:bldP spid="9" grpId="0" animBg="1"/>
      <p:bldP spid="9" grpId="1" animBg="1"/>
      <p:bldP spid="9" grpId="2" animBg="1"/>
      <p:bldP spid="10" grpId="0" animBg="1"/>
      <p:bldP spid="16" grpId="0" animBg="1"/>
      <p:bldP spid="16" grpId="1" animBg="1"/>
      <p:bldP spid="16" grpId="2"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D50499-543C-4AAB-9AD6-21F43532B2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4" r="494"/>
          <a:stretch/>
        </p:blipFill>
        <p:spPr>
          <a:xfrm>
            <a:off x="539750" y="549275"/>
            <a:ext cx="8064500" cy="5759450"/>
          </a:xfrm>
          <a:prstGeom prst="rect">
            <a:avLst/>
          </a:prstGeom>
        </p:spPr>
      </p:pic>
      <p:sp>
        <p:nvSpPr>
          <p:cNvPr id="9" name="Oval 8">
            <a:extLst>
              <a:ext uri="{FF2B5EF4-FFF2-40B4-BE49-F238E27FC236}">
                <a16:creationId xmlns:a16="http://schemas.microsoft.com/office/drawing/2014/main" id="{AD2AA8D5-57C1-4F08-BE57-E56BED0B9B88}"/>
              </a:ext>
            </a:extLst>
          </p:cNvPr>
          <p:cNvSpPr/>
          <p:nvPr/>
        </p:nvSpPr>
        <p:spPr>
          <a:xfrm>
            <a:off x="4802034" y="765175"/>
            <a:ext cx="3597779" cy="3597779"/>
          </a:xfrm>
          <a:prstGeom prst="ellipse">
            <a:avLst/>
          </a:prstGeom>
          <a:noFill/>
          <a:ln w="50800" cap="rnd">
            <a:solidFill>
              <a:srgbClr val="00A8E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D0F7F1BE-42F7-457D-A714-18404CAEE64E}"/>
              </a:ext>
            </a:extLst>
          </p:cNvPr>
          <p:cNvSpPr/>
          <p:nvPr/>
        </p:nvSpPr>
        <p:spPr>
          <a:xfrm>
            <a:off x="4960131" y="923272"/>
            <a:ext cx="3281585" cy="3281585"/>
          </a:xfrm>
          <a:prstGeom prst="ellipse">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D4725B08-2A30-4CE7-9BAF-A6BB98B2C52E}"/>
              </a:ext>
            </a:extLst>
          </p:cNvPr>
          <p:cNvSpPr/>
          <p:nvPr/>
        </p:nvSpPr>
        <p:spPr>
          <a:xfrm>
            <a:off x="1057874" y="2094793"/>
            <a:ext cx="3226036" cy="3226036"/>
          </a:xfrm>
          <a:prstGeom prst="ellipse">
            <a:avLst/>
          </a:prstGeom>
          <a:noFill/>
          <a:ln w="50800" cap="rnd">
            <a:solidFill>
              <a:srgbClr val="11743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EE124490-5C8D-4459-B633-08CB89451CA5}"/>
              </a:ext>
            </a:extLst>
          </p:cNvPr>
          <p:cNvGrpSpPr/>
          <p:nvPr/>
        </p:nvGrpSpPr>
        <p:grpSpPr>
          <a:xfrm>
            <a:off x="1198829" y="1800291"/>
            <a:ext cx="2937668" cy="3373125"/>
            <a:chOff x="1157675" y="679392"/>
            <a:chExt cx="2937668" cy="3373125"/>
          </a:xfrm>
        </p:grpSpPr>
        <p:pic>
          <p:nvPicPr>
            <p:cNvPr id="13" name="Picture 12">
              <a:extLst>
                <a:ext uri="{FF2B5EF4-FFF2-40B4-BE49-F238E27FC236}">
                  <a16:creationId xmlns:a16="http://schemas.microsoft.com/office/drawing/2014/main" id="{A025341B-FE69-4DE2-B72A-EB411492C9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632" t="6561" r="19255" b="31864"/>
            <a:stretch/>
          </p:blipFill>
          <p:spPr>
            <a:xfrm>
              <a:off x="1164134" y="1121308"/>
              <a:ext cx="2931209" cy="2931209"/>
            </a:xfrm>
            <a:prstGeom prst="ellipse">
              <a:avLst/>
            </a:prstGeom>
            <a:solidFill>
              <a:srgbClr val="BAD1BE"/>
            </a:solidFill>
          </p:spPr>
        </p:pic>
        <p:pic>
          <p:nvPicPr>
            <p:cNvPr id="15" name="Picture 14">
              <a:extLst>
                <a:ext uri="{FF2B5EF4-FFF2-40B4-BE49-F238E27FC236}">
                  <a16:creationId xmlns:a16="http://schemas.microsoft.com/office/drawing/2014/main" id="{8643483F-0826-4FBF-8D6F-7AB8205B023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632" t="-2677" r="19255" b="68486"/>
            <a:stretch/>
          </p:blipFill>
          <p:spPr>
            <a:xfrm>
              <a:off x="1157675" y="679392"/>
              <a:ext cx="2931209" cy="1627646"/>
            </a:xfrm>
            <a:prstGeom prst="rect">
              <a:avLst/>
            </a:prstGeom>
            <a:ln>
              <a:noFill/>
            </a:ln>
          </p:spPr>
        </p:pic>
      </p:grpSp>
      <p:sp>
        <p:nvSpPr>
          <p:cNvPr id="18" name="Speech Bubble: Rectangle with Corners Rounded 17">
            <a:extLst>
              <a:ext uri="{FF2B5EF4-FFF2-40B4-BE49-F238E27FC236}">
                <a16:creationId xmlns:a16="http://schemas.microsoft.com/office/drawing/2014/main" id="{3D84CF8A-C648-4054-AB8B-A14D4A46D475}"/>
              </a:ext>
            </a:extLst>
          </p:cNvPr>
          <p:cNvSpPr/>
          <p:nvPr/>
        </p:nvSpPr>
        <p:spPr>
          <a:xfrm>
            <a:off x="755650" y="4725498"/>
            <a:ext cx="2857660" cy="1367327"/>
          </a:xfrm>
          <a:prstGeom prst="wedgeRoundRectCallout">
            <a:avLst>
              <a:gd name="adj1" fmla="val -3787"/>
              <a:gd name="adj2" fmla="val -87500"/>
              <a:gd name="adj3" fmla="val 16667"/>
            </a:avLst>
          </a:prstGeom>
          <a:solidFill>
            <a:schemeClr val="bg1"/>
          </a:solidFill>
          <a:ln w="28575">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tx1"/>
                </a:solidFill>
              </a:rPr>
              <a:t>le </a:t>
            </a:r>
            <a:r>
              <a:rPr lang="en-GB" sz="3600" err="1">
                <a:solidFill>
                  <a:schemeClr val="tx1"/>
                </a:solidFill>
              </a:rPr>
              <a:t>poisson</a:t>
            </a:r>
            <a:r>
              <a:rPr lang="en-GB" sz="3600">
                <a:solidFill>
                  <a:schemeClr val="tx1"/>
                </a:solidFill>
              </a:rPr>
              <a:t> </a:t>
            </a:r>
          </a:p>
        </p:txBody>
      </p:sp>
      <p:pic>
        <p:nvPicPr>
          <p:cNvPr id="22" name="Play Button">
            <a:extLst>
              <a:ext uri="{FF2B5EF4-FFF2-40B4-BE49-F238E27FC236}">
                <a16:creationId xmlns:a16="http://schemas.microsoft.com/office/drawing/2014/main" id="{8843CAAC-CAEF-4A93-A4C8-304971A9F398}"/>
              </a:ext>
            </a:extLst>
          </p:cNvPr>
          <p:cNvPicPr>
            <a:picLocks noChangeAspect="1"/>
          </p:cNvPicPr>
          <p:nvPr/>
        </p:nvPicPr>
        <p:blipFill>
          <a:blip r:embed="rId6"/>
          <a:srcRect/>
          <a:stretch>
            <a:fillRect/>
          </a:stretch>
        </p:blipFill>
        <p:spPr>
          <a:xfrm>
            <a:off x="2047023" y="4898501"/>
            <a:ext cx="274915" cy="274915"/>
          </a:xfrm>
          <a:prstGeom prst="rect">
            <a:avLst/>
          </a:prstGeom>
          <a:noFill/>
          <a:ln cap="flat">
            <a:noFill/>
          </a:ln>
        </p:spPr>
      </p:pic>
      <p:pic>
        <p:nvPicPr>
          <p:cNvPr id="5" name="Picture 4">
            <a:extLst>
              <a:ext uri="{FF2B5EF4-FFF2-40B4-BE49-F238E27FC236}">
                <a16:creationId xmlns:a16="http://schemas.microsoft.com/office/drawing/2014/main" id="{C9A3E004-BCF5-4FC6-80D8-CDA3D160AD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4918" y="1416849"/>
            <a:ext cx="3371950" cy="2294429"/>
          </a:xfrm>
          <a:prstGeom prst="rect">
            <a:avLst/>
          </a:prstGeom>
        </p:spPr>
      </p:pic>
      <p:pic>
        <p:nvPicPr>
          <p:cNvPr id="8" name="le poisson">
            <a:hlinkClick r:id="" action="ppaction://media"/>
            <a:extLst>
              <a:ext uri="{FF2B5EF4-FFF2-40B4-BE49-F238E27FC236}">
                <a16:creationId xmlns:a16="http://schemas.microsoft.com/office/drawing/2014/main" id="{0F39499C-E690-4557-B180-37D8DE46594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 y="-2522"/>
            <a:ext cx="609600" cy="609600"/>
          </a:xfrm>
          <a:prstGeom prst="rect">
            <a:avLst/>
          </a:prstGeom>
        </p:spPr>
      </p:pic>
    </p:spTree>
    <p:extLst>
      <p:ext uri="{BB962C8B-B14F-4D97-AF65-F5344CB8AC3E}">
        <p14:creationId xmlns:p14="http://schemas.microsoft.com/office/powerpoint/2010/main" val="240646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Effect transition="in" filter="fade">
                                      <p:cBhvr>
                                        <p:cTn id="19" dur="1000"/>
                                        <p:tgtEl>
                                          <p:spTgt spid="5"/>
                                        </p:tgtEl>
                                      </p:cBhvr>
                                    </p:animEffect>
                                  </p:childTnLst>
                                </p:cTn>
                              </p:par>
                              <p:par>
                                <p:cTn id="20" presetID="8" presetClass="emph" presetSubtype="0" fill="hold" grpId="1" nodeType="withEffect">
                                  <p:stCondLst>
                                    <p:cond delay="0"/>
                                  </p:stCondLst>
                                  <p:childTnLst>
                                    <p:animRot by="21600000">
                                      <p:cBhvr>
                                        <p:cTn id="21" dur="1500" fill="hold"/>
                                        <p:tgtEl>
                                          <p:spTgt spid="9"/>
                                        </p:tgtEl>
                                        <p:attrNameLst>
                                          <p:attrName>r</p:attrName>
                                        </p:attrNameLst>
                                      </p:cBhvr>
                                    </p:animRot>
                                  </p:childTnLst>
                                </p:cTn>
                              </p:par>
                            </p:childTnLst>
                          </p:cTn>
                        </p:par>
                        <p:par>
                          <p:cTn id="22" fill="hold">
                            <p:stCondLst>
                              <p:cond delay="1500"/>
                            </p:stCondLst>
                            <p:childTnLst>
                              <p:par>
                                <p:cTn id="23" presetID="26" presetClass="emph" presetSubtype="0" fill="hold" grpId="2" nodeType="afterEffect">
                                  <p:stCondLst>
                                    <p:cond delay="0"/>
                                  </p:stCondLst>
                                  <p:childTnLst>
                                    <p:animEffect transition="out" filter="fade">
                                      <p:cBhvr>
                                        <p:cTn id="24" dur="500" tmFilter="0, 0; .2, .5; .8, .5; 1, 0"/>
                                        <p:tgtEl>
                                          <p:spTgt spid="9"/>
                                        </p:tgtEl>
                                      </p:cBhvr>
                                    </p:animEffect>
                                    <p:animScale>
                                      <p:cBhvr>
                                        <p:cTn id="25" dur="250" autoRev="1" fill="hold"/>
                                        <p:tgtEl>
                                          <p:spTgt spid="9"/>
                                        </p:tgtEl>
                                      </p:cBhvr>
                                      <p:by x="105000" y="105000"/>
                                    </p:animScale>
                                  </p:childTnLst>
                                </p:cTn>
                              </p:par>
                              <p:par>
                                <p:cTn id="26" presetID="32" presetClass="emph" presetSubtype="0" fill="hold" nodeType="withEffect">
                                  <p:stCondLst>
                                    <p:cond delay="0"/>
                                  </p:stCondLst>
                                  <p:childTnLst>
                                    <p:animRot by="120000">
                                      <p:cBhvr>
                                        <p:cTn id="27" dur="100" fill="hold">
                                          <p:stCondLst>
                                            <p:cond delay="0"/>
                                          </p:stCondLst>
                                        </p:cTn>
                                        <p:tgtEl>
                                          <p:spTgt spid="5"/>
                                        </p:tgtEl>
                                        <p:attrNameLst>
                                          <p:attrName>r</p:attrName>
                                        </p:attrNameLst>
                                      </p:cBhvr>
                                    </p:animRot>
                                    <p:animRot by="-240000">
                                      <p:cBhvr>
                                        <p:cTn id="28" dur="200" fill="hold">
                                          <p:stCondLst>
                                            <p:cond delay="200"/>
                                          </p:stCondLst>
                                        </p:cTn>
                                        <p:tgtEl>
                                          <p:spTgt spid="5"/>
                                        </p:tgtEl>
                                        <p:attrNameLst>
                                          <p:attrName>r</p:attrName>
                                        </p:attrNameLst>
                                      </p:cBhvr>
                                    </p:animRot>
                                    <p:animRot by="240000">
                                      <p:cBhvr>
                                        <p:cTn id="29" dur="200" fill="hold">
                                          <p:stCondLst>
                                            <p:cond delay="400"/>
                                          </p:stCondLst>
                                        </p:cTn>
                                        <p:tgtEl>
                                          <p:spTgt spid="5"/>
                                        </p:tgtEl>
                                        <p:attrNameLst>
                                          <p:attrName>r</p:attrName>
                                        </p:attrNameLst>
                                      </p:cBhvr>
                                    </p:animRot>
                                    <p:animRot by="-240000">
                                      <p:cBhvr>
                                        <p:cTn id="30" dur="200" fill="hold">
                                          <p:stCondLst>
                                            <p:cond delay="600"/>
                                          </p:stCondLst>
                                        </p:cTn>
                                        <p:tgtEl>
                                          <p:spTgt spid="5"/>
                                        </p:tgtEl>
                                        <p:attrNameLst>
                                          <p:attrName>r</p:attrName>
                                        </p:attrNameLst>
                                      </p:cBhvr>
                                    </p:animRot>
                                    <p:animRot by="120000">
                                      <p:cBhvr>
                                        <p:cTn id="31" dur="200" fill="hold">
                                          <p:stCondLst>
                                            <p:cond delay="800"/>
                                          </p:stCondLst>
                                        </p:cTn>
                                        <p:tgtEl>
                                          <p:spTgt spid="5"/>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1000" fill="hold"/>
                                        <p:tgtEl>
                                          <p:spTgt spid="19"/>
                                        </p:tgtEl>
                                        <p:attrNameLst>
                                          <p:attrName>ppt_w</p:attrName>
                                        </p:attrNameLst>
                                      </p:cBhvr>
                                      <p:tavLst>
                                        <p:tav tm="0">
                                          <p:val>
                                            <p:fltVal val="0"/>
                                          </p:val>
                                        </p:tav>
                                        <p:tav tm="100000">
                                          <p:val>
                                            <p:strVal val="#ppt_w"/>
                                          </p:val>
                                        </p:tav>
                                      </p:tavLst>
                                    </p:anim>
                                    <p:anim calcmode="lin" valueType="num">
                                      <p:cBhvr>
                                        <p:cTn id="37" dur="1000" fill="hold"/>
                                        <p:tgtEl>
                                          <p:spTgt spid="19"/>
                                        </p:tgtEl>
                                        <p:attrNameLst>
                                          <p:attrName>ppt_h</p:attrName>
                                        </p:attrNameLst>
                                      </p:cBhvr>
                                      <p:tavLst>
                                        <p:tav tm="0">
                                          <p:val>
                                            <p:fltVal val="0"/>
                                          </p:val>
                                        </p:tav>
                                        <p:tav tm="100000">
                                          <p:val>
                                            <p:strVal val="#ppt_h"/>
                                          </p:val>
                                        </p:tav>
                                      </p:tavLst>
                                    </p:anim>
                                    <p:animEffect transition="in" filter="fade">
                                      <p:cBhvr>
                                        <p:cTn id="38" dur="1000"/>
                                        <p:tgtEl>
                                          <p:spTgt spid="1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1000" fill="hold"/>
                                        <p:tgtEl>
                                          <p:spTgt spid="16"/>
                                        </p:tgtEl>
                                        <p:attrNameLst>
                                          <p:attrName>ppt_w</p:attrName>
                                        </p:attrNameLst>
                                      </p:cBhvr>
                                      <p:tavLst>
                                        <p:tav tm="0">
                                          <p:val>
                                            <p:fltVal val="0"/>
                                          </p:val>
                                        </p:tav>
                                        <p:tav tm="100000">
                                          <p:val>
                                            <p:strVal val="#ppt_w"/>
                                          </p:val>
                                        </p:tav>
                                      </p:tavLst>
                                    </p:anim>
                                    <p:anim calcmode="lin" valueType="num">
                                      <p:cBhvr>
                                        <p:cTn id="42" dur="1000" fill="hold"/>
                                        <p:tgtEl>
                                          <p:spTgt spid="16"/>
                                        </p:tgtEl>
                                        <p:attrNameLst>
                                          <p:attrName>ppt_h</p:attrName>
                                        </p:attrNameLst>
                                      </p:cBhvr>
                                      <p:tavLst>
                                        <p:tav tm="0">
                                          <p:val>
                                            <p:fltVal val="0"/>
                                          </p:val>
                                        </p:tav>
                                        <p:tav tm="100000">
                                          <p:val>
                                            <p:strVal val="#ppt_h"/>
                                          </p:val>
                                        </p:tav>
                                      </p:tavLst>
                                    </p:anim>
                                    <p:animEffect transition="in" filter="fade">
                                      <p:cBhvr>
                                        <p:cTn id="43" dur="1000"/>
                                        <p:tgtEl>
                                          <p:spTgt spid="16"/>
                                        </p:tgtEl>
                                      </p:cBhvr>
                                    </p:animEffect>
                                  </p:childTnLst>
                                </p:cTn>
                              </p:par>
                              <p:par>
                                <p:cTn id="44" presetID="8" presetClass="emph" presetSubtype="0" fill="hold" grpId="1" nodeType="withEffect">
                                  <p:stCondLst>
                                    <p:cond delay="0"/>
                                  </p:stCondLst>
                                  <p:childTnLst>
                                    <p:animRot by="21600000">
                                      <p:cBhvr>
                                        <p:cTn id="45" dur="1500" fill="hold"/>
                                        <p:tgtEl>
                                          <p:spTgt spid="16"/>
                                        </p:tgtEl>
                                        <p:attrNameLst>
                                          <p:attrName>r</p:attrName>
                                        </p:attrNameLst>
                                      </p:cBhvr>
                                    </p:animRot>
                                  </p:childTnLst>
                                </p:cTn>
                              </p:par>
                            </p:childTnLst>
                          </p:cTn>
                        </p:par>
                        <p:par>
                          <p:cTn id="46" fill="hold">
                            <p:stCondLst>
                              <p:cond delay="1500"/>
                            </p:stCondLst>
                            <p:childTnLst>
                              <p:par>
                                <p:cTn id="47" presetID="26" presetClass="emph" presetSubtype="0" fill="hold" grpId="2" nodeType="afterEffect">
                                  <p:stCondLst>
                                    <p:cond delay="0"/>
                                  </p:stCondLst>
                                  <p:childTnLst>
                                    <p:animEffect transition="out" filter="fade">
                                      <p:cBhvr>
                                        <p:cTn id="48" dur="500" tmFilter="0, 0; .2, .5; .8, .5; 1, 0"/>
                                        <p:tgtEl>
                                          <p:spTgt spid="16"/>
                                        </p:tgtEl>
                                      </p:cBhvr>
                                    </p:animEffect>
                                    <p:animScale>
                                      <p:cBhvr>
                                        <p:cTn id="49" dur="250" autoRev="1" fill="hold"/>
                                        <p:tgtEl>
                                          <p:spTgt spid="16"/>
                                        </p:tgtEl>
                                      </p:cBhvr>
                                      <p:by x="105000" y="105000"/>
                                    </p:animScale>
                                  </p:childTnLst>
                                </p:cTn>
                              </p:par>
                              <p:par>
                                <p:cTn id="50" presetID="22" presetClass="entr" presetSubtype="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8"/>
                </p:tgtEl>
              </p:cMediaNode>
            </p:audio>
            <p:seq concurrent="1" nextAc="seek">
              <p:cTn id="58" restart="whenNotActive" fill="hold" evtFilter="cancelBubble" nodeType="interactiveSeq">
                <p:stCondLst>
                  <p:cond evt="onClick" delay="0">
                    <p:tgtEl>
                      <p:spTgt spid="22"/>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524" fill="hold"/>
                                        <p:tgtEl>
                                          <p:spTgt spid="8"/>
                                        </p:tgtEl>
                                      </p:cBhvr>
                                    </p:cmd>
                                  </p:childTnLst>
                                </p:cTn>
                              </p:par>
                            </p:childTnLst>
                          </p:cTn>
                        </p:par>
                      </p:childTnLst>
                    </p:cTn>
                  </p:par>
                </p:childTnLst>
              </p:cTn>
              <p:nextCondLst>
                <p:cond evt="onClick" delay="0">
                  <p:tgtEl>
                    <p:spTgt spid="22"/>
                  </p:tgtEl>
                </p:cond>
              </p:nextCondLst>
            </p:seq>
          </p:childTnLst>
        </p:cTn>
      </p:par>
    </p:tnLst>
    <p:bldLst>
      <p:bldP spid="9" grpId="0" animBg="1"/>
      <p:bldP spid="9" grpId="1" animBg="1"/>
      <p:bldP spid="9" grpId="2" animBg="1"/>
      <p:bldP spid="10" grpId="0" animBg="1"/>
      <p:bldP spid="16" grpId="0" animBg="1"/>
      <p:bldP spid="16" grpId="1" animBg="1"/>
      <p:bldP spid="16" grpId="2"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56824D-B8CE-4159-B12C-0C9DE5E61A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4" r="494"/>
          <a:stretch/>
        </p:blipFill>
        <p:spPr>
          <a:xfrm>
            <a:off x="539749" y="549274"/>
            <a:ext cx="8064501" cy="5759451"/>
          </a:xfrm>
          <a:prstGeom prst="rect">
            <a:avLst/>
          </a:prstGeom>
        </p:spPr>
      </p:pic>
      <p:sp>
        <p:nvSpPr>
          <p:cNvPr id="9" name="Oval 8">
            <a:extLst>
              <a:ext uri="{FF2B5EF4-FFF2-40B4-BE49-F238E27FC236}">
                <a16:creationId xmlns:a16="http://schemas.microsoft.com/office/drawing/2014/main" id="{AD2AA8D5-57C1-4F08-BE57-E56BED0B9B88}"/>
              </a:ext>
            </a:extLst>
          </p:cNvPr>
          <p:cNvSpPr/>
          <p:nvPr/>
        </p:nvSpPr>
        <p:spPr>
          <a:xfrm>
            <a:off x="770307" y="2501846"/>
            <a:ext cx="3597779" cy="3597779"/>
          </a:xfrm>
          <a:prstGeom prst="ellipse">
            <a:avLst/>
          </a:prstGeom>
          <a:noFill/>
          <a:ln w="50800" cap="rnd">
            <a:solidFill>
              <a:srgbClr val="00964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D0F7F1BE-42F7-457D-A714-18404CAEE64E}"/>
              </a:ext>
            </a:extLst>
          </p:cNvPr>
          <p:cNvSpPr/>
          <p:nvPr/>
        </p:nvSpPr>
        <p:spPr>
          <a:xfrm>
            <a:off x="928404" y="2659943"/>
            <a:ext cx="3281585" cy="3281585"/>
          </a:xfrm>
          <a:prstGeom prst="ellipse">
            <a:avLst/>
          </a:prstGeom>
          <a:solidFill>
            <a:srgbClr val="BAD1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D4725B08-2A30-4CE7-9BAF-A6BB98B2C52E}"/>
              </a:ext>
            </a:extLst>
          </p:cNvPr>
          <p:cNvSpPr/>
          <p:nvPr/>
        </p:nvSpPr>
        <p:spPr>
          <a:xfrm>
            <a:off x="5147078" y="872958"/>
            <a:ext cx="3226036" cy="3226036"/>
          </a:xfrm>
          <a:prstGeom prst="ellipse">
            <a:avLst/>
          </a:prstGeom>
          <a:noFill/>
          <a:ln w="50800" cap="rnd">
            <a:solidFill>
              <a:srgbClr val="E5C8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EE124490-5C8D-4459-B633-08CB89451CA5}"/>
              </a:ext>
            </a:extLst>
          </p:cNvPr>
          <p:cNvGrpSpPr/>
          <p:nvPr/>
        </p:nvGrpSpPr>
        <p:grpSpPr>
          <a:xfrm>
            <a:off x="5288033" y="578456"/>
            <a:ext cx="2937668" cy="3373125"/>
            <a:chOff x="1157675" y="679392"/>
            <a:chExt cx="2937668" cy="3373125"/>
          </a:xfrm>
        </p:grpSpPr>
        <p:pic>
          <p:nvPicPr>
            <p:cNvPr id="13" name="Picture 12">
              <a:extLst>
                <a:ext uri="{FF2B5EF4-FFF2-40B4-BE49-F238E27FC236}">
                  <a16:creationId xmlns:a16="http://schemas.microsoft.com/office/drawing/2014/main" id="{A025341B-FE69-4DE2-B72A-EB411492C9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632" t="6561" r="19255" b="31864"/>
            <a:stretch/>
          </p:blipFill>
          <p:spPr>
            <a:xfrm>
              <a:off x="1164134" y="1121308"/>
              <a:ext cx="2931209" cy="2931209"/>
            </a:xfrm>
            <a:prstGeom prst="ellipse">
              <a:avLst/>
            </a:prstGeom>
            <a:solidFill>
              <a:srgbClr val="FFEDAA"/>
            </a:solidFill>
          </p:spPr>
        </p:pic>
        <p:pic>
          <p:nvPicPr>
            <p:cNvPr id="15" name="Picture 14">
              <a:extLst>
                <a:ext uri="{FF2B5EF4-FFF2-40B4-BE49-F238E27FC236}">
                  <a16:creationId xmlns:a16="http://schemas.microsoft.com/office/drawing/2014/main" id="{8643483F-0826-4FBF-8D6F-7AB8205B023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632" t="-2677" r="19255" b="68486"/>
            <a:stretch/>
          </p:blipFill>
          <p:spPr>
            <a:xfrm>
              <a:off x="1157675" y="679392"/>
              <a:ext cx="2931209" cy="1627646"/>
            </a:xfrm>
            <a:prstGeom prst="rect">
              <a:avLst/>
            </a:prstGeom>
            <a:ln>
              <a:noFill/>
            </a:ln>
          </p:spPr>
        </p:pic>
      </p:grpSp>
      <p:sp>
        <p:nvSpPr>
          <p:cNvPr id="18" name="Speech Bubble: Rectangle with Corners Rounded 17">
            <a:extLst>
              <a:ext uri="{FF2B5EF4-FFF2-40B4-BE49-F238E27FC236}">
                <a16:creationId xmlns:a16="http://schemas.microsoft.com/office/drawing/2014/main" id="{3D84CF8A-C648-4054-AB8B-A14D4A46D475}"/>
              </a:ext>
            </a:extLst>
          </p:cNvPr>
          <p:cNvSpPr/>
          <p:nvPr/>
        </p:nvSpPr>
        <p:spPr>
          <a:xfrm>
            <a:off x="4844854" y="3503663"/>
            <a:ext cx="2857660" cy="1367327"/>
          </a:xfrm>
          <a:prstGeom prst="wedgeRoundRectCallout">
            <a:avLst>
              <a:gd name="adj1" fmla="val -3787"/>
              <a:gd name="adj2" fmla="val -87500"/>
              <a:gd name="adj3" fmla="val 16667"/>
            </a:avLst>
          </a:prstGeom>
          <a:solidFill>
            <a:schemeClr val="bg1"/>
          </a:solidFill>
          <a:ln w="28575">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tx1"/>
                </a:solidFill>
              </a:rPr>
              <a:t>les </a:t>
            </a:r>
            <a:r>
              <a:rPr lang="en-GB" sz="3600" err="1">
                <a:solidFill>
                  <a:schemeClr val="tx1"/>
                </a:solidFill>
              </a:rPr>
              <a:t>saucisses</a:t>
            </a:r>
            <a:endParaRPr lang="en-GB" sz="3600">
              <a:solidFill>
                <a:schemeClr val="tx1"/>
              </a:solidFill>
            </a:endParaRPr>
          </a:p>
        </p:txBody>
      </p:sp>
      <p:pic>
        <p:nvPicPr>
          <p:cNvPr id="22" name="Play Button">
            <a:extLst>
              <a:ext uri="{FF2B5EF4-FFF2-40B4-BE49-F238E27FC236}">
                <a16:creationId xmlns:a16="http://schemas.microsoft.com/office/drawing/2014/main" id="{8843CAAC-CAEF-4A93-A4C8-304971A9F398}"/>
              </a:ext>
            </a:extLst>
          </p:cNvPr>
          <p:cNvPicPr>
            <a:picLocks noChangeAspect="1"/>
          </p:cNvPicPr>
          <p:nvPr/>
        </p:nvPicPr>
        <p:blipFill>
          <a:blip r:embed="rId6"/>
          <a:srcRect/>
          <a:stretch>
            <a:fillRect/>
          </a:stretch>
        </p:blipFill>
        <p:spPr>
          <a:xfrm>
            <a:off x="6136227" y="3676666"/>
            <a:ext cx="274915" cy="274915"/>
          </a:xfrm>
          <a:prstGeom prst="rect">
            <a:avLst/>
          </a:prstGeom>
          <a:noFill/>
          <a:ln cap="flat">
            <a:noFill/>
          </a:ln>
        </p:spPr>
      </p:pic>
      <p:pic>
        <p:nvPicPr>
          <p:cNvPr id="11" name="Picture 10">
            <a:extLst>
              <a:ext uri="{FF2B5EF4-FFF2-40B4-BE49-F238E27FC236}">
                <a16:creationId xmlns:a16="http://schemas.microsoft.com/office/drawing/2014/main" id="{14A0A235-178F-4EB6-87FB-C09B99008F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00000">
            <a:off x="1430799" y="2844305"/>
            <a:ext cx="2276792" cy="2922633"/>
          </a:xfrm>
          <a:prstGeom prst="rect">
            <a:avLst/>
          </a:prstGeom>
        </p:spPr>
      </p:pic>
      <p:pic>
        <p:nvPicPr>
          <p:cNvPr id="12" name="les saucisses">
            <a:hlinkClick r:id="" action="ppaction://media"/>
            <a:extLst>
              <a:ext uri="{FF2B5EF4-FFF2-40B4-BE49-F238E27FC236}">
                <a16:creationId xmlns:a16="http://schemas.microsoft.com/office/drawing/2014/main" id="{35E9CEA0-7C2A-4E76-BE20-D4C3EE6691E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 y="0"/>
            <a:ext cx="609600" cy="609600"/>
          </a:xfrm>
          <a:prstGeom prst="rect">
            <a:avLst/>
          </a:prstGeom>
        </p:spPr>
      </p:pic>
    </p:spTree>
    <p:extLst>
      <p:ext uri="{BB962C8B-B14F-4D97-AF65-F5344CB8AC3E}">
        <p14:creationId xmlns:p14="http://schemas.microsoft.com/office/powerpoint/2010/main" val="405068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Effect transition="in" filter="fade">
                                      <p:cBhvr>
                                        <p:cTn id="19" dur="1000"/>
                                        <p:tgtEl>
                                          <p:spTgt spid="11"/>
                                        </p:tgtEl>
                                      </p:cBhvr>
                                    </p:animEffect>
                                  </p:childTnLst>
                                </p:cTn>
                              </p:par>
                              <p:par>
                                <p:cTn id="20" presetID="8" presetClass="emph" presetSubtype="0" fill="hold" grpId="1" nodeType="withEffect">
                                  <p:stCondLst>
                                    <p:cond delay="0"/>
                                  </p:stCondLst>
                                  <p:childTnLst>
                                    <p:animRot by="21600000">
                                      <p:cBhvr>
                                        <p:cTn id="21" dur="1500" fill="hold"/>
                                        <p:tgtEl>
                                          <p:spTgt spid="9"/>
                                        </p:tgtEl>
                                        <p:attrNameLst>
                                          <p:attrName>r</p:attrName>
                                        </p:attrNameLst>
                                      </p:cBhvr>
                                    </p:animRot>
                                  </p:childTnLst>
                                </p:cTn>
                              </p:par>
                            </p:childTnLst>
                          </p:cTn>
                        </p:par>
                        <p:par>
                          <p:cTn id="22" fill="hold">
                            <p:stCondLst>
                              <p:cond delay="1500"/>
                            </p:stCondLst>
                            <p:childTnLst>
                              <p:par>
                                <p:cTn id="23" presetID="26" presetClass="emph" presetSubtype="0" fill="hold" grpId="3" nodeType="afterEffect">
                                  <p:stCondLst>
                                    <p:cond delay="0"/>
                                  </p:stCondLst>
                                  <p:childTnLst>
                                    <p:animEffect transition="out" filter="fade">
                                      <p:cBhvr>
                                        <p:cTn id="24" dur="500" tmFilter="0, 0; .2, .5; .8, .5; 1, 0"/>
                                        <p:tgtEl>
                                          <p:spTgt spid="9"/>
                                        </p:tgtEl>
                                      </p:cBhvr>
                                    </p:animEffect>
                                    <p:animScale>
                                      <p:cBhvr>
                                        <p:cTn id="25" dur="250" autoRev="1" fill="hold"/>
                                        <p:tgtEl>
                                          <p:spTgt spid="9"/>
                                        </p:tgtEl>
                                      </p:cBhvr>
                                      <p:by x="105000" y="105000"/>
                                    </p:animScale>
                                  </p:childTnLst>
                                </p:cTn>
                              </p:par>
                              <p:par>
                                <p:cTn id="26" presetID="32" presetClass="emph" presetSubtype="0" fill="hold" nodeType="withEffect">
                                  <p:stCondLst>
                                    <p:cond delay="0"/>
                                  </p:stCondLst>
                                  <p:childTnLst>
                                    <p:animRot by="120000">
                                      <p:cBhvr>
                                        <p:cTn id="27" dur="100" fill="hold">
                                          <p:stCondLst>
                                            <p:cond delay="0"/>
                                          </p:stCondLst>
                                        </p:cTn>
                                        <p:tgtEl>
                                          <p:spTgt spid="11"/>
                                        </p:tgtEl>
                                        <p:attrNameLst>
                                          <p:attrName>r</p:attrName>
                                        </p:attrNameLst>
                                      </p:cBhvr>
                                    </p:animRot>
                                    <p:animRot by="-240000">
                                      <p:cBhvr>
                                        <p:cTn id="28" dur="200" fill="hold">
                                          <p:stCondLst>
                                            <p:cond delay="200"/>
                                          </p:stCondLst>
                                        </p:cTn>
                                        <p:tgtEl>
                                          <p:spTgt spid="11"/>
                                        </p:tgtEl>
                                        <p:attrNameLst>
                                          <p:attrName>r</p:attrName>
                                        </p:attrNameLst>
                                      </p:cBhvr>
                                    </p:animRot>
                                    <p:animRot by="240000">
                                      <p:cBhvr>
                                        <p:cTn id="29" dur="200" fill="hold">
                                          <p:stCondLst>
                                            <p:cond delay="400"/>
                                          </p:stCondLst>
                                        </p:cTn>
                                        <p:tgtEl>
                                          <p:spTgt spid="11"/>
                                        </p:tgtEl>
                                        <p:attrNameLst>
                                          <p:attrName>r</p:attrName>
                                        </p:attrNameLst>
                                      </p:cBhvr>
                                    </p:animRot>
                                    <p:animRot by="-240000">
                                      <p:cBhvr>
                                        <p:cTn id="30" dur="200" fill="hold">
                                          <p:stCondLst>
                                            <p:cond delay="600"/>
                                          </p:stCondLst>
                                        </p:cTn>
                                        <p:tgtEl>
                                          <p:spTgt spid="11"/>
                                        </p:tgtEl>
                                        <p:attrNameLst>
                                          <p:attrName>r</p:attrName>
                                        </p:attrNameLst>
                                      </p:cBhvr>
                                    </p:animRot>
                                    <p:animRot by="120000">
                                      <p:cBhvr>
                                        <p:cTn id="31" dur="200" fill="hold">
                                          <p:stCondLst>
                                            <p:cond delay="800"/>
                                          </p:stCondLst>
                                        </p:cTn>
                                        <p:tgtEl>
                                          <p:spTgt spid="11"/>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1000" fill="hold"/>
                                        <p:tgtEl>
                                          <p:spTgt spid="19"/>
                                        </p:tgtEl>
                                        <p:attrNameLst>
                                          <p:attrName>ppt_w</p:attrName>
                                        </p:attrNameLst>
                                      </p:cBhvr>
                                      <p:tavLst>
                                        <p:tav tm="0">
                                          <p:val>
                                            <p:fltVal val="0"/>
                                          </p:val>
                                        </p:tav>
                                        <p:tav tm="100000">
                                          <p:val>
                                            <p:strVal val="#ppt_w"/>
                                          </p:val>
                                        </p:tav>
                                      </p:tavLst>
                                    </p:anim>
                                    <p:anim calcmode="lin" valueType="num">
                                      <p:cBhvr>
                                        <p:cTn id="37" dur="1000" fill="hold"/>
                                        <p:tgtEl>
                                          <p:spTgt spid="19"/>
                                        </p:tgtEl>
                                        <p:attrNameLst>
                                          <p:attrName>ppt_h</p:attrName>
                                        </p:attrNameLst>
                                      </p:cBhvr>
                                      <p:tavLst>
                                        <p:tav tm="0">
                                          <p:val>
                                            <p:fltVal val="0"/>
                                          </p:val>
                                        </p:tav>
                                        <p:tav tm="100000">
                                          <p:val>
                                            <p:strVal val="#ppt_h"/>
                                          </p:val>
                                        </p:tav>
                                      </p:tavLst>
                                    </p:anim>
                                    <p:animEffect transition="in" filter="fade">
                                      <p:cBhvr>
                                        <p:cTn id="38" dur="1000"/>
                                        <p:tgtEl>
                                          <p:spTgt spid="1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1000" fill="hold"/>
                                        <p:tgtEl>
                                          <p:spTgt spid="16"/>
                                        </p:tgtEl>
                                        <p:attrNameLst>
                                          <p:attrName>ppt_w</p:attrName>
                                        </p:attrNameLst>
                                      </p:cBhvr>
                                      <p:tavLst>
                                        <p:tav tm="0">
                                          <p:val>
                                            <p:fltVal val="0"/>
                                          </p:val>
                                        </p:tav>
                                        <p:tav tm="100000">
                                          <p:val>
                                            <p:strVal val="#ppt_w"/>
                                          </p:val>
                                        </p:tav>
                                      </p:tavLst>
                                    </p:anim>
                                    <p:anim calcmode="lin" valueType="num">
                                      <p:cBhvr>
                                        <p:cTn id="42" dur="1000" fill="hold"/>
                                        <p:tgtEl>
                                          <p:spTgt spid="16"/>
                                        </p:tgtEl>
                                        <p:attrNameLst>
                                          <p:attrName>ppt_h</p:attrName>
                                        </p:attrNameLst>
                                      </p:cBhvr>
                                      <p:tavLst>
                                        <p:tav tm="0">
                                          <p:val>
                                            <p:fltVal val="0"/>
                                          </p:val>
                                        </p:tav>
                                        <p:tav tm="100000">
                                          <p:val>
                                            <p:strVal val="#ppt_h"/>
                                          </p:val>
                                        </p:tav>
                                      </p:tavLst>
                                    </p:anim>
                                    <p:animEffect transition="in" filter="fade">
                                      <p:cBhvr>
                                        <p:cTn id="43" dur="1000"/>
                                        <p:tgtEl>
                                          <p:spTgt spid="16"/>
                                        </p:tgtEl>
                                      </p:cBhvr>
                                    </p:animEffect>
                                  </p:childTnLst>
                                </p:cTn>
                              </p:par>
                              <p:par>
                                <p:cTn id="44" presetID="8" presetClass="emph" presetSubtype="0" fill="hold" grpId="1" nodeType="withEffect">
                                  <p:stCondLst>
                                    <p:cond delay="0"/>
                                  </p:stCondLst>
                                  <p:childTnLst>
                                    <p:animRot by="21600000">
                                      <p:cBhvr>
                                        <p:cTn id="45" dur="1500" fill="hold"/>
                                        <p:tgtEl>
                                          <p:spTgt spid="16"/>
                                        </p:tgtEl>
                                        <p:attrNameLst>
                                          <p:attrName>r</p:attrName>
                                        </p:attrNameLst>
                                      </p:cBhvr>
                                    </p:animRot>
                                  </p:childTnLst>
                                </p:cTn>
                              </p:par>
                            </p:childTnLst>
                          </p:cTn>
                        </p:par>
                        <p:par>
                          <p:cTn id="46" fill="hold">
                            <p:stCondLst>
                              <p:cond delay="1500"/>
                            </p:stCondLst>
                            <p:childTnLst>
                              <p:par>
                                <p:cTn id="47" presetID="26" presetClass="emph" presetSubtype="0" fill="hold" grpId="4" nodeType="afterEffect">
                                  <p:stCondLst>
                                    <p:cond delay="0"/>
                                  </p:stCondLst>
                                  <p:childTnLst>
                                    <p:animEffect transition="out" filter="fade">
                                      <p:cBhvr>
                                        <p:cTn id="48" dur="500" tmFilter="0, 0; .2, .5; .8, .5; 1, 0"/>
                                        <p:tgtEl>
                                          <p:spTgt spid="16"/>
                                        </p:tgtEl>
                                      </p:cBhvr>
                                    </p:animEffect>
                                    <p:animScale>
                                      <p:cBhvr>
                                        <p:cTn id="49" dur="250" autoRev="1" fill="hold"/>
                                        <p:tgtEl>
                                          <p:spTgt spid="16"/>
                                        </p:tgtEl>
                                      </p:cBhvr>
                                      <p:by x="105000" y="105000"/>
                                    </p:animScale>
                                  </p:childTnLst>
                                </p:cTn>
                              </p:par>
                              <p:par>
                                <p:cTn id="50" presetID="22" presetClass="entr" presetSubtype="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12"/>
                </p:tgtEl>
              </p:cMediaNode>
            </p:audio>
            <p:seq concurrent="1" nextAc="seek">
              <p:cTn id="58" restart="whenNotActive" fill="hold" evtFilter="cancelBubble" nodeType="interactiveSeq">
                <p:stCondLst>
                  <p:cond evt="onClick" delay="0">
                    <p:tgtEl>
                      <p:spTgt spid="22"/>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393" fill="hold"/>
                                        <p:tgtEl>
                                          <p:spTgt spid="12"/>
                                        </p:tgtEl>
                                      </p:cBhvr>
                                    </p:cmd>
                                  </p:childTnLst>
                                </p:cTn>
                              </p:par>
                            </p:childTnLst>
                          </p:cTn>
                        </p:par>
                      </p:childTnLst>
                    </p:cTn>
                  </p:par>
                </p:childTnLst>
              </p:cTn>
              <p:nextCondLst>
                <p:cond evt="onClick" delay="0">
                  <p:tgtEl>
                    <p:spTgt spid="22"/>
                  </p:tgtEl>
                </p:cond>
              </p:nextCondLst>
            </p:seq>
          </p:childTnLst>
        </p:cTn>
      </p:par>
    </p:tnLst>
    <p:bldLst>
      <p:bldP spid="9" grpId="0" animBg="1"/>
      <p:bldP spid="9" grpId="1" animBg="1"/>
      <p:bldP spid="9" grpId="3" animBg="1"/>
      <p:bldP spid="10" grpId="0" animBg="1"/>
      <p:bldP spid="16" grpId="0" animBg="1"/>
      <p:bldP spid="16" grpId="1" animBg="1"/>
      <p:bldP spid="16" grpId="4"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1D32D6-AC1D-4AB7-A25F-1804565535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4" r="494"/>
          <a:stretch/>
        </p:blipFill>
        <p:spPr>
          <a:xfrm>
            <a:off x="539751" y="549274"/>
            <a:ext cx="8064500" cy="5759451"/>
          </a:xfrm>
          <a:prstGeom prst="rect">
            <a:avLst/>
          </a:prstGeom>
        </p:spPr>
      </p:pic>
      <p:sp>
        <p:nvSpPr>
          <p:cNvPr id="9" name="Oval 8">
            <a:extLst>
              <a:ext uri="{FF2B5EF4-FFF2-40B4-BE49-F238E27FC236}">
                <a16:creationId xmlns:a16="http://schemas.microsoft.com/office/drawing/2014/main" id="{AD2AA8D5-57C1-4F08-BE57-E56BED0B9B88}"/>
              </a:ext>
            </a:extLst>
          </p:cNvPr>
          <p:cNvSpPr/>
          <p:nvPr/>
        </p:nvSpPr>
        <p:spPr>
          <a:xfrm>
            <a:off x="4777400" y="2508849"/>
            <a:ext cx="3597779" cy="3597779"/>
          </a:xfrm>
          <a:prstGeom prst="ellipse">
            <a:avLst/>
          </a:prstGeom>
          <a:noFill/>
          <a:ln w="50800" cap="rnd">
            <a:solidFill>
              <a:srgbClr val="CC479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D0F7F1BE-42F7-457D-A714-18404CAEE64E}"/>
              </a:ext>
            </a:extLst>
          </p:cNvPr>
          <p:cNvSpPr/>
          <p:nvPr/>
        </p:nvSpPr>
        <p:spPr>
          <a:xfrm>
            <a:off x="4935497" y="2666946"/>
            <a:ext cx="3281585" cy="3281585"/>
          </a:xfrm>
          <a:prstGeom prst="ellipse">
            <a:avLst/>
          </a:prstGeom>
          <a:solidFill>
            <a:srgbClr val="EDBC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D4725B08-2A30-4CE7-9BAF-A6BB98B2C52E}"/>
              </a:ext>
            </a:extLst>
          </p:cNvPr>
          <p:cNvSpPr/>
          <p:nvPr/>
        </p:nvSpPr>
        <p:spPr>
          <a:xfrm>
            <a:off x="1168418" y="992944"/>
            <a:ext cx="3226036" cy="3226036"/>
          </a:xfrm>
          <a:prstGeom prst="ellipse">
            <a:avLst/>
          </a:prstGeom>
          <a:noFill/>
          <a:ln w="50800" cap="rnd">
            <a:solidFill>
              <a:srgbClr val="E5C8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EE124490-5C8D-4459-B633-08CB89451CA5}"/>
              </a:ext>
            </a:extLst>
          </p:cNvPr>
          <p:cNvGrpSpPr/>
          <p:nvPr/>
        </p:nvGrpSpPr>
        <p:grpSpPr>
          <a:xfrm>
            <a:off x="1309373" y="698442"/>
            <a:ext cx="2937668" cy="3373125"/>
            <a:chOff x="1157675" y="679392"/>
            <a:chExt cx="2937668" cy="3373125"/>
          </a:xfrm>
        </p:grpSpPr>
        <p:pic>
          <p:nvPicPr>
            <p:cNvPr id="13" name="Picture 12">
              <a:extLst>
                <a:ext uri="{FF2B5EF4-FFF2-40B4-BE49-F238E27FC236}">
                  <a16:creationId xmlns:a16="http://schemas.microsoft.com/office/drawing/2014/main" id="{A025341B-FE69-4DE2-B72A-EB411492C9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632" t="6561" r="19255" b="31864"/>
            <a:stretch/>
          </p:blipFill>
          <p:spPr>
            <a:xfrm>
              <a:off x="1164134" y="1121308"/>
              <a:ext cx="2931209" cy="2931209"/>
            </a:xfrm>
            <a:prstGeom prst="ellipse">
              <a:avLst/>
            </a:prstGeom>
            <a:solidFill>
              <a:srgbClr val="FFEDAA"/>
            </a:solidFill>
          </p:spPr>
        </p:pic>
        <p:pic>
          <p:nvPicPr>
            <p:cNvPr id="15" name="Picture 14">
              <a:extLst>
                <a:ext uri="{FF2B5EF4-FFF2-40B4-BE49-F238E27FC236}">
                  <a16:creationId xmlns:a16="http://schemas.microsoft.com/office/drawing/2014/main" id="{8643483F-0826-4FBF-8D6F-7AB8205B023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632" t="-2677" r="19255" b="68486"/>
            <a:stretch/>
          </p:blipFill>
          <p:spPr>
            <a:xfrm>
              <a:off x="1157675" y="679392"/>
              <a:ext cx="2931209" cy="1627646"/>
            </a:xfrm>
            <a:prstGeom prst="rect">
              <a:avLst/>
            </a:prstGeom>
            <a:ln>
              <a:noFill/>
            </a:ln>
          </p:spPr>
        </p:pic>
      </p:grpSp>
      <p:sp>
        <p:nvSpPr>
          <p:cNvPr id="18" name="Speech Bubble: Rectangle with Corners Rounded 17">
            <a:extLst>
              <a:ext uri="{FF2B5EF4-FFF2-40B4-BE49-F238E27FC236}">
                <a16:creationId xmlns:a16="http://schemas.microsoft.com/office/drawing/2014/main" id="{3D84CF8A-C648-4054-AB8B-A14D4A46D475}"/>
              </a:ext>
            </a:extLst>
          </p:cNvPr>
          <p:cNvSpPr/>
          <p:nvPr/>
        </p:nvSpPr>
        <p:spPr>
          <a:xfrm>
            <a:off x="866194" y="3623649"/>
            <a:ext cx="2857660" cy="1367327"/>
          </a:xfrm>
          <a:prstGeom prst="wedgeRoundRectCallout">
            <a:avLst>
              <a:gd name="adj1" fmla="val -3787"/>
              <a:gd name="adj2" fmla="val -87500"/>
              <a:gd name="adj3" fmla="val 16667"/>
            </a:avLst>
          </a:prstGeom>
          <a:solidFill>
            <a:schemeClr val="bg1"/>
          </a:solidFill>
          <a:ln w="28575">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tx1"/>
                </a:solidFill>
              </a:rPr>
              <a:t>le poulet</a:t>
            </a:r>
          </a:p>
        </p:txBody>
      </p:sp>
      <p:pic>
        <p:nvPicPr>
          <p:cNvPr id="22" name="Play Button">
            <a:extLst>
              <a:ext uri="{FF2B5EF4-FFF2-40B4-BE49-F238E27FC236}">
                <a16:creationId xmlns:a16="http://schemas.microsoft.com/office/drawing/2014/main" id="{8843CAAC-CAEF-4A93-A4C8-304971A9F398}"/>
              </a:ext>
            </a:extLst>
          </p:cNvPr>
          <p:cNvPicPr>
            <a:picLocks noChangeAspect="1"/>
          </p:cNvPicPr>
          <p:nvPr/>
        </p:nvPicPr>
        <p:blipFill>
          <a:blip r:embed="rId6"/>
          <a:srcRect/>
          <a:stretch>
            <a:fillRect/>
          </a:stretch>
        </p:blipFill>
        <p:spPr>
          <a:xfrm>
            <a:off x="2157567" y="3796652"/>
            <a:ext cx="274915" cy="274915"/>
          </a:xfrm>
          <a:prstGeom prst="rect">
            <a:avLst/>
          </a:prstGeom>
          <a:noFill/>
          <a:ln cap="flat">
            <a:noFill/>
          </a:ln>
        </p:spPr>
      </p:pic>
      <p:pic>
        <p:nvPicPr>
          <p:cNvPr id="2" name="le poulet">
            <a:hlinkClick r:id="" action="ppaction://media"/>
            <a:extLst>
              <a:ext uri="{FF2B5EF4-FFF2-40B4-BE49-F238E27FC236}">
                <a16:creationId xmlns:a16="http://schemas.microsoft.com/office/drawing/2014/main" id="{C74DFBE6-BBF6-4CA8-AE31-1E461DCC49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 y="0"/>
            <a:ext cx="609600" cy="609600"/>
          </a:xfrm>
          <a:prstGeom prst="rect">
            <a:avLst/>
          </a:prstGeom>
        </p:spPr>
      </p:pic>
      <p:pic>
        <p:nvPicPr>
          <p:cNvPr id="5" name="Picture 4">
            <a:extLst>
              <a:ext uri="{FF2B5EF4-FFF2-40B4-BE49-F238E27FC236}">
                <a16:creationId xmlns:a16="http://schemas.microsoft.com/office/drawing/2014/main" id="{7022A8AF-4B70-44D3-A006-A8F3E6A1F2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34205" y="3044446"/>
            <a:ext cx="3330171" cy="2349067"/>
          </a:xfrm>
          <a:prstGeom prst="rect">
            <a:avLst/>
          </a:prstGeom>
        </p:spPr>
      </p:pic>
    </p:spTree>
    <p:extLst>
      <p:ext uri="{BB962C8B-B14F-4D97-AF65-F5344CB8AC3E}">
        <p14:creationId xmlns:p14="http://schemas.microsoft.com/office/powerpoint/2010/main" val="367630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Effect transition="in" filter="fade">
                                      <p:cBhvr>
                                        <p:cTn id="19" dur="1000"/>
                                        <p:tgtEl>
                                          <p:spTgt spid="5"/>
                                        </p:tgtEl>
                                      </p:cBhvr>
                                    </p:animEffect>
                                  </p:childTnLst>
                                </p:cTn>
                              </p:par>
                              <p:par>
                                <p:cTn id="20" presetID="8" presetClass="emph" presetSubtype="0" fill="hold" grpId="1" nodeType="withEffect">
                                  <p:stCondLst>
                                    <p:cond delay="0"/>
                                  </p:stCondLst>
                                  <p:childTnLst>
                                    <p:animRot by="21600000">
                                      <p:cBhvr>
                                        <p:cTn id="21" dur="1500" fill="hold"/>
                                        <p:tgtEl>
                                          <p:spTgt spid="9"/>
                                        </p:tgtEl>
                                        <p:attrNameLst>
                                          <p:attrName>r</p:attrName>
                                        </p:attrNameLst>
                                      </p:cBhvr>
                                    </p:animRot>
                                  </p:childTnLst>
                                </p:cTn>
                              </p:par>
                            </p:childTnLst>
                          </p:cTn>
                        </p:par>
                        <p:par>
                          <p:cTn id="22" fill="hold">
                            <p:stCondLst>
                              <p:cond delay="1500"/>
                            </p:stCondLst>
                            <p:childTnLst>
                              <p:par>
                                <p:cTn id="23" presetID="26" presetClass="emph" presetSubtype="0" fill="hold" grpId="2" nodeType="afterEffect">
                                  <p:stCondLst>
                                    <p:cond delay="0"/>
                                  </p:stCondLst>
                                  <p:childTnLst>
                                    <p:animEffect transition="out" filter="fade">
                                      <p:cBhvr>
                                        <p:cTn id="24" dur="500" tmFilter="0, 0; .2, .5; .8, .5; 1, 0"/>
                                        <p:tgtEl>
                                          <p:spTgt spid="9"/>
                                        </p:tgtEl>
                                      </p:cBhvr>
                                    </p:animEffect>
                                    <p:animScale>
                                      <p:cBhvr>
                                        <p:cTn id="25" dur="250" autoRev="1" fill="hold"/>
                                        <p:tgtEl>
                                          <p:spTgt spid="9"/>
                                        </p:tgtEl>
                                      </p:cBhvr>
                                      <p:by x="105000" y="105000"/>
                                    </p:animScale>
                                  </p:childTnLst>
                                </p:cTn>
                              </p:par>
                              <p:par>
                                <p:cTn id="26" presetID="32" presetClass="emph" presetSubtype="0" fill="hold" nodeType="withEffect">
                                  <p:stCondLst>
                                    <p:cond delay="0"/>
                                  </p:stCondLst>
                                  <p:childTnLst>
                                    <p:animRot by="120000">
                                      <p:cBhvr>
                                        <p:cTn id="27" dur="100" fill="hold">
                                          <p:stCondLst>
                                            <p:cond delay="0"/>
                                          </p:stCondLst>
                                        </p:cTn>
                                        <p:tgtEl>
                                          <p:spTgt spid="5"/>
                                        </p:tgtEl>
                                        <p:attrNameLst>
                                          <p:attrName>r</p:attrName>
                                        </p:attrNameLst>
                                      </p:cBhvr>
                                    </p:animRot>
                                    <p:animRot by="-240000">
                                      <p:cBhvr>
                                        <p:cTn id="28" dur="200" fill="hold">
                                          <p:stCondLst>
                                            <p:cond delay="200"/>
                                          </p:stCondLst>
                                        </p:cTn>
                                        <p:tgtEl>
                                          <p:spTgt spid="5"/>
                                        </p:tgtEl>
                                        <p:attrNameLst>
                                          <p:attrName>r</p:attrName>
                                        </p:attrNameLst>
                                      </p:cBhvr>
                                    </p:animRot>
                                    <p:animRot by="240000">
                                      <p:cBhvr>
                                        <p:cTn id="29" dur="200" fill="hold">
                                          <p:stCondLst>
                                            <p:cond delay="400"/>
                                          </p:stCondLst>
                                        </p:cTn>
                                        <p:tgtEl>
                                          <p:spTgt spid="5"/>
                                        </p:tgtEl>
                                        <p:attrNameLst>
                                          <p:attrName>r</p:attrName>
                                        </p:attrNameLst>
                                      </p:cBhvr>
                                    </p:animRot>
                                    <p:animRot by="-240000">
                                      <p:cBhvr>
                                        <p:cTn id="30" dur="200" fill="hold">
                                          <p:stCondLst>
                                            <p:cond delay="600"/>
                                          </p:stCondLst>
                                        </p:cTn>
                                        <p:tgtEl>
                                          <p:spTgt spid="5"/>
                                        </p:tgtEl>
                                        <p:attrNameLst>
                                          <p:attrName>r</p:attrName>
                                        </p:attrNameLst>
                                      </p:cBhvr>
                                    </p:animRot>
                                    <p:animRot by="120000">
                                      <p:cBhvr>
                                        <p:cTn id="31" dur="200" fill="hold">
                                          <p:stCondLst>
                                            <p:cond delay="800"/>
                                          </p:stCondLst>
                                        </p:cTn>
                                        <p:tgtEl>
                                          <p:spTgt spid="5"/>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1000" fill="hold"/>
                                        <p:tgtEl>
                                          <p:spTgt spid="19"/>
                                        </p:tgtEl>
                                        <p:attrNameLst>
                                          <p:attrName>ppt_w</p:attrName>
                                        </p:attrNameLst>
                                      </p:cBhvr>
                                      <p:tavLst>
                                        <p:tav tm="0">
                                          <p:val>
                                            <p:fltVal val="0"/>
                                          </p:val>
                                        </p:tav>
                                        <p:tav tm="100000">
                                          <p:val>
                                            <p:strVal val="#ppt_w"/>
                                          </p:val>
                                        </p:tav>
                                      </p:tavLst>
                                    </p:anim>
                                    <p:anim calcmode="lin" valueType="num">
                                      <p:cBhvr>
                                        <p:cTn id="37" dur="1000" fill="hold"/>
                                        <p:tgtEl>
                                          <p:spTgt spid="19"/>
                                        </p:tgtEl>
                                        <p:attrNameLst>
                                          <p:attrName>ppt_h</p:attrName>
                                        </p:attrNameLst>
                                      </p:cBhvr>
                                      <p:tavLst>
                                        <p:tav tm="0">
                                          <p:val>
                                            <p:fltVal val="0"/>
                                          </p:val>
                                        </p:tav>
                                        <p:tav tm="100000">
                                          <p:val>
                                            <p:strVal val="#ppt_h"/>
                                          </p:val>
                                        </p:tav>
                                      </p:tavLst>
                                    </p:anim>
                                    <p:animEffect transition="in" filter="fade">
                                      <p:cBhvr>
                                        <p:cTn id="38" dur="1000"/>
                                        <p:tgtEl>
                                          <p:spTgt spid="1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1000" fill="hold"/>
                                        <p:tgtEl>
                                          <p:spTgt spid="16"/>
                                        </p:tgtEl>
                                        <p:attrNameLst>
                                          <p:attrName>ppt_w</p:attrName>
                                        </p:attrNameLst>
                                      </p:cBhvr>
                                      <p:tavLst>
                                        <p:tav tm="0">
                                          <p:val>
                                            <p:fltVal val="0"/>
                                          </p:val>
                                        </p:tav>
                                        <p:tav tm="100000">
                                          <p:val>
                                            <p:strVal val="#ppt_w"/>
                                          </p:val>
                                        </p:tav>
                                      </p:tavLst>
                                    </p:anim>
                                    <p:anim calcmode="lin" valueType="num">
                                      <p:cBhvr>
                                        <p:cTn id="42" dur="1000" fill="hold"/>
                                        <p:tgtEl>
                                          <p:spTgt spid="16"/>
                                        </p:tgtEl>
                                        <p:attrNameLst>
                                          <p:attrName>ppt_h</p:attrName>
                                        </p:attrNameLst>
                                      </p:cBhvr>
                                      <p:tavLst>
                                        <p:tav tm="0">
                                          <p:val>
                                            <p:fltVal val="0"/>
                                          </p:val>
                                        </p:tav>
                                        <p:tav tm="100000">
                                          <p:val>
                                            <p:strVal val="#ppt_h"/>
                                          </p:val>
                                        </p:tav>
                                      </p:tavLst>
                                    </p:anim>
                                    <p:animEffect transition="in" filter="fade">
                                      <p:cBhvr>
                                        <p:cTn id="43" dur="1000"/>
                                        <p:tgtEl>
                                          <p:spTgt spid="16"/>
                                        </p:tgtEl>
                                      </p:cBhvr>
                                    </p:animEffect>
                                  </p:childTnLst>
                                </p:cTn>
                              </p:par>
                              <p:par>
                                <p:cTn id="44" presetID="8" presetClass="emph" presetSubtype="0" fill="hold" grpId="1" nodeType="withEffect">
                                  <p:stCondLst>
                                    <p:cond delay="0"/>
                                  </p:stCondLst>
                                  <p:childTnLst>
                                    <p:animRot by="21600000">
                                      <p:cBhvr>
                                        <p:cTn id="45" dur="1500" fill="hold"/>
                                        <p:tgtEl>
                                          <p:spTgt spid="16"/>
                                        </p:tgtEl>
                                        <p:attrNameLst>
                                          <p:attrName>r</p:attrName>
                                        </p:attrNameLst>
                                      </p:cBhvr>
                                    </p:animRot>
                                  </p:childTnLst>
                                </p:cTn>
                              </p:par>
                            </p:childTnLst>
                          </p:cTn>
                        </p:par>
                        <p:par>
                          <p:cTn id="46" fill="hold">
                            <p:stCondLst>
                              <p:cond delay="1500"/>
                            </p:stCondLst>
                            <p:childTnLst>
                              <p:par>
                                <p:cTn id="47" presetID="26" presetClass="emph" presetSubtype="0" fill="hold" grpId="2" nodeType="afterEffect">
                                  <p:stCondLst>
                                    <p:cond delay="0"/>
                                  </p:stCondLst>
                                  <p:childTnLst>
                                    <p:animEffect transition="out" filter="fade">
                                      <p:cBhvr>
                                        <p:cTn id="48" dur="500" tmFilter="0, 0; .2, .5; .8, .5; 1, 0"/>
                                        <p:tgtEl>
                                          <p:spTgt spid="16"/>
                                        </p:tgtEl>
                                      </p:cBhvr>
                                    </p:animEffect>
                                    <p:animScale>
                                      <p:cBhvr>
                                        <p:cTn id="49" dur="250" autoRev="1" fill="hold"/>
                                        <p:tgtEl>
                                          <p:spTgt spid="16"/>
                                        </p:tgtEl>
                                      </p:cBhvr>
                                      <p:by x="105000" y="105000"/>
                                    </p:animScale>
                                  </p:childTnLst>
                                </p:cTn>
                              </p:par>
                              <p:par>
                                <p:cTn id="50" presetID="22" presetClass="entr" presetSubtype="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2"/>
                </p:tgtEl>
              </p:cMediaNode>
            </p:audio>
            <p:seq concurrent="1" nextAc="seek">
              <p:cTn id="58" restart="whenNotActive" fill="hold" evtFilter="cancelBubble" nodeType="interactiveSeq">
                <p:stCondLst>
                  <p:cond evt="onClick" delay="0">
                    <p:tgtEl>
                      <p:spTgt spid="22"/>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495" fill="hold"/>
                                        <p:tgtEl>
                                          <p:spTgt spid="2"/>
                                        </p:tgtEl>
                                      </p:cBhvr>
                                    </p:cmd>
                                  </p:childTnLst>
                                </p:cTn>
                              </p:par>
                            </p:childTnLst>
                          </p:cTn>
                        </p:par>
                      </p:childTnLst>
                    </p:cTn>
                  </p:par>
                </p:childTnLst>
              </p:cTn>
              <p:nextCondLst>
                <p:cond evt="onClick" delay="0">
                  <p:tgtEl>
                    <p:spTgt spid="22"/>
                  </p:tgtEl>
                </p:cond>
              </p:nextCondLst>
            </p:seq>
          </p:childTnLst>
        </p:cTn>
      </p:par>
    </p:tnLst>
    <p:bldLst>
      <p:bldP spid="9" grpId="0" animBg="1"/>
      <p:bldP spid="9" grpId="1" animBg="1"/>
      <p:bldP spid="9" grpId="2" animBg="1"/>
      <p:bldP spid="10" grpId="0" animBg="1"/>
      <p:bldP spid="16" grpId="0" animBg="1"/>
      <p:bldP spid="16" grpId="1" animBg="1"/>
      <p:bldP spid="16" grpId="2"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8AAC93-5775-4521-9CB1-7450BF031D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994"/>
          <a:stretch/>
        </p:blipFill>
        <p:spPr>
          <a:xfrm>
            <a:off x="539750" y="558800"/>
            <a:ext cx="8064500" cy="5749925"/>
          </a:xfrm>
          <a:prstGeom prst="rect">
            <a:avLst/>
          </a:prstGeom>
        </p:spPr>
      </p:pic>
      <p:sp>
        <p:nvSpPr>
          <p:cNvPr id="9" name="Oval 8">
            <a:extLst>
              <a:ext uri="{FF2B5EF4-FFF2-40B4-BE49-F238E27FC236}">
                <a16:creationId xmlns:a16="http://schemas.microsoft.com/office/drawing/2014/main" id="{AD2AA8D5-57C1-4F08-BE57-E56BED0B9B88}"/>
              </a:ext>
            </a:extLst>
          </p:cNvPr>
          <p:cNvSpPr/>
          <p:nvPr/>
        </p:nvSpPr>
        <p:spPr>
          <a:xfrm>
            <a:off x="786006" y="765175"/>
            <a:ext cx="3597779" cy="3597779"/>
          </a:xfrm>
          <a:prstGeom prst="ellipse">
            <a:avLst/>
          </a:prstGeom>
          <a:noFill/>
          <a:ln w="50800" cap="rnd">
            <a:solidFill>
              <a:srgbClr val="E5C8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D0F7F1BE-42F7-457D-A714-18404CAEE64E}"/>
              </a:ext>
            </a:extLst>
          </p:cNvPr>
          <p:cNvSpPr/>
          <p:nvPr/>
        </p:nvSpPr>
        <p:spPr>
          <a:xfrm>
            <a:off x="944103" y="923272"/>
            <a:ext cx="3281585" cy="3281585"/>
          </a:xfrm>
          <a:prstGeom prst="ellipse">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D4725B08-2A30-4CE7-9BAF-A6BB98B2C52E}"/>
              </a:ext>
            </a:extLst>
          </p:cNvPr>
          <p:cNvSpPr/>
          <p:nvPr/>
        </p:nvSpPr>
        <p:spPr>
          <a:xfrm>
            <a:off x="5131958" y="1990018"/>
            <a:ext cx="3226036" cy="3226036"/>
          </a:xfrm>
          <a:prstGeom prst="ellipse">
            <a:avLst/>
          </a:prstGeom>
          <a:noFill/>
          <a:ln w="50800" cap="rnd">
            <a:solidFill>
              <a:srgbClr val="643C9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EE124490-5C8D-4459-B633-08CB89451CA5}"/>
              </a:ext>
            </a:extLst>
          </p:cNvPr>
          <p:cNvGrpSpPr/>
          <p:nvPr/>
        </p:nvGrpSpPr>
        <p:grpSpPr>
          <a:xfrm>
            <a:off x="5272913" y="1695516"/>
            <a:ext cx="2937668" cy="3373125"/>
            <a:chOff x="1157675" y="679392"/>
            <a:chExt cx="2937668" cy="3373125"/>
          </a:xfrm>
        </p:grpSpPr>
        <p:pic>
          <p:nvPicPr>
            <p:cNvPr id="13" name="Picture 12">
              <a:extLst>
                <a:ext uri="{FF2B5EF4-FFF2-40B4-BE49-F238E27FC236}">
                  <a16:creationId xmlns:a16="http://schemas.microsoft.com/office/drawing/2014/main" id="{A025341B-FE69-4DE2-B72A-EB411492C9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632" t="6561" r="19255" b="31864"/>
            <a:stretch/>
          </p:blipFill>
          <p:spPr>
            <a:xfrm>
              <a:off x="1164134" y="1121308"/>
              <a:ext cx="2931209" cy="2931209"/>
            </a:xfrm>
            <a:prstGeom prst="ellipse">
              <a:avLst/>
            </a:prstGeom>
            <a:solidFill>
              <a:srgbClr val="9D9CCD"/>
            </a:solidFill>
          </p:spPr>
        </p:pic>
        <p:pic>
          <p:nvPicPr>
            <p:cNvPr id="15" name="Picture 14">
              <a:extLst>
                <a:ext uri="{FF2B5EF4-FFF2-40B4-BE49-F238E27FC236}">
                  <a16:creationId xmlns:a16="http://schemas.microsoft.com/office/drawing/2014/main" id="{8643483F-0826-4FBF-8D6F-7AB8205B023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632" t="-2677" r="19255" b="68486"/>
            <a:stretch/>
          </p:blipFill>
          <p:spPr>
            <a:xfrm>
              <a:off x="1157675" y="679392"/>
              <a:ext cx="2931209" cy="1627646"/>
            </a:xfrm>
            <a:prstGeom prst="rect">
              <a:avLst/>
            </a:prstGeom>
            <a:ln>
              <a:noFill/>
            </a:ln>
          </p:spPr>
        </p:pic>
      </p:grpSp>
      <p:sp>
        <p:nvSpPr>
          <p:cNvPr id="18" name="Speech Bubble: Rectangle with Corners Rounded 17">
            <a:extLst>
              <a:ext uri="{FF2B5EF4-FFF2-40B4-BE49-F238E27FC236}">
                <a16:creationId xmlns:a16="http://schemas.microsoft.com/office/drawing/2014/main" id="{3D84CF8A-C648-4054-AB8B-A14D4A46D475}"/>
              </a:ext>
            </a:extLst>
          </p:cNvPr>
          <p:cNvSpPr/>
          <p:nvPr/>
        </p:nvSpPr>
        <p:spPr>
          <a:xfrm>
            <a:off x="4829734" y="4620723"/>
            <a:ext cx="2857660" cy="1367327"/>
          </a:xfrm>
          <a:prstGeom prst="wedgeRoundRectCallout">
            <a:avLst>
              <a:gd name="adj1" fmla="val -3787"/>
              <a:gd name="adj2" fmla="val -87500"/>
              <a:gd name="adj3" fmla="val 16667"/>
            </a:avLst>
          </a:prstGeom>
          <a:solidFill>
            <a:schemeClr val="bg1"/>
          </a:solidFill>
          <a:ln w="28575">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tx1"/>
                </a:solidFill>
              </a:rPr>
              <a:t>les </a:t>
            </a:r>
            <a:r>
              <a:rPr lang="en-GB" sz="3600" err="1">
                <a:solidFill>
                  <a:schemeClr val="tx1"/>
                </a:solidFill>
              </a:rPr>
              <a:t>œufs</a:t>
            </a:r>
            <a:endParaRPr lang="en-GB" sz="3600">
              <a:solidFill>
                <a:schemeClr val="tx1"/>
              </a:solidFill>
            </a:endParaRPr>
          </a:p>
        </p:txBody>
      </p:sp>
      <p:pic>
        <p:nvPicPr>
          <p:cNvPr id="22" name="Play Button">
            <a:extLst>
              <a:ext uri="{FF2B5EF4-FFF2-40B4-BE49-F238E27FC236}">
                <a16:creationId xmlns:a16="http://schemas.microsoft.com/office/drawing/2014/main" id="{8843CAAC-CAEF-4A93-A4C8-304971A9F398}"/>
              </a:ext>
            </a:extLst>
          </p:cNvPr>
          <p:cNvPicPr>
            <a:picLocks noChangeAspect="1"/>
          </p:cNvPicPr>
          <p:nvPr/>
        </p:nvPicPr>
        <p:blipFill>
          <a:blip r:embed="rId6"/>
          <a:srcRect/>
          <a:stretch>
            <a:fillRect/>
          </a:stretch>
        </p:blipFill>
        <p:spPr>
          <a:xfrm>
            <a:off x="6121107" y="4793726"/>
            <a:ext cx="274915" cy="274915"/>
          </a:xfrm>
          <a:prstGeom prst="rect">
            <a:avLst/>
          </a:prstGeom>
          <a:noFill/>
          <a:ln cap="flat">
            <a:noFill/>
          </a:ln>
        </p:spPr>
      </p:pic>
      <p:pic>
        <p:nvPicPr>
          <p:cNvPr id="4" name="Picture 3">
            <a:extLst>
              <a:ext uri="{FF2B5EF4-FFF2-40B4-BE49-F238E27FC236}">
                <a16:creationId xmlns:a16="http://schemas.microsoft.com/office/drawing/2014/main" id="{E702FBB8-04EC-47FC-A81B-409050350D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49" y="943871"/>
            <a:ext cx="3440091" cy="3281585"/>
          </a:xfrm>
          <a:prstGeom prst="rect">
            <a:avLst/>
          </a:prstGeom>
        </p:spPr>
      </p:pic>
      <p:pic>
        <p:nvPicPr>
          <p:cNvPr id="3" name="les oeufs">
            <a:hlinkClick r:id="" action="ppaction://media"/>
            <a:extLst>
              <a:ext uri="{FF2B5EF4-FFF2-40B4-BE49-F238E27FC236}">
                <a16:creationId xmlns:a16="http://schemas.microsoft.com/office/drawing/2014/main" id="{614377E3-2B89-4D44-A70F-A9058125A5A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 y="0"/>
            <a:ext cx="609600" cy="609600"/>
          </a:xfrm>
          <a:prstGeom prst="rect">
            <a:avLst/>
          </a:prstGeom>
        </p:spPr>
      </p:pic>
    </p:spTree>
    <p:extLst>
      <p:ext uri="{BB962C8B-B14F-4D97-AF65-F5344CB8AC3E}">
        <p14:creationId xmlns:p14="http://schemas.microsoft.com/office/powerpoint/2010/main" val="192659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Effect transition="in" filter="fade">
                                      <p:cBhvr>
                                        <p:cTn id="19" dur="1000"/>
                                        <p:tgtEl>
                                          <p:spTgt spid="4"/>
                                        </p:tgtEl>
                                      </p:cBhvr>
                                    </p:animEffect>
                                  </p:childTnLst>
                                </p:cTn>
                              </p:par>
                              <p:par>
                                <p:cTn id="20" presetID="8" presetClass="emph" presetSubtype="0" fill="hold" grpId="1" nodeType="withEffect">
                                  <p:stCondLst>
                                    <p:cond delay="0"/>
                                  </p:stCondLst>
                                  <p:childTnLst>
                                    <p:animRot by="21600000">
                                      <p:cBhvr>
                                        <p:cTn id="21" dur="1500" fill="hold"/>
                                        <p:tgtEl>
                                          <p:spTgt spid="9"/>
                                        </p:tgtEl>
                                        <p:attrNameLst>
                                          <p:attrName>r</p:attrName>
                                        </p:attrNameLst>
                                      </p:cBhvr>
                                    </p:animRot>
                                  </p:childTnLst>
                                </p:cTn>
                              </p:par>
                            </p:childTnLst>
                          </p:cTn>
                        </p:par>
                        <p:par>
                          <p:cTn id="22" fill="hold">
                            <p:stCondLst>
                              <p:cond delay="1500"/>
                            </p:stCondLst>
                            <p:childTnLst>
                              <p:par>
                                <p:cTn id="23" presetID="26" presetClass="emph" presetSubtype="0" fill="hold" grpId="2" nodeType="afterEffect">
                                  <p:stCondLst>
                                    <p:cond delay="0"/>
                                  </p:stCondLst>
                                  <p:childTnLst>
                                    <p:animEffect transition="out" filter="fade">
                                      <p:cBhvr>
                                        <p:cTn id="24" dur="500" tmFilter="0, 0; .2, .5; .8, .5; 1, 0"/>
                                        <p:tgtEl>
                                          <p:spTgt spid="9"/>
                                        </p:tgtEl>
                                      </p:cBhvr>
                                    </p:animEffect>
                                    <p:animScale>
                                      <p:cBhvr>
                                        <p:cTn id="25" dur="250" autoRev="1" fill="hold"/>
                                        <p:tgtEl>
                                          <p:spTgt spid="9"/>
                                        </p:tgtEl>
                                      </p:cBhvr>
                                      <p:by x="105000" y="105000"/>
                                    </p:animScale>
                                  </p:childTnLst>
                                </p:cTn>
                              </p:par>
                              <p:par>
                                <p:cTn id="26" presetID="32" presetClass="emph" presetSubtype="0" fill="hold" nodeType="withEffect">
                                  <p:stCondLst>
                                    <p:cond delay="0"/>
                                  </p:stCondLst>
                                  <p:childTnLst>
                                    <p:animRot by="120000">
                                      <p:cBhvr>
                                        <p:cTn id="27" dur="100" fill="hold">
                                          <p:stCondLst>
                                            <p:cond delay="0"/>
                                          </p:stCondLst>
                                        </p:cTn>
                                        <p:tgtEl>
                                          <p:spTgt spid="4"/>
                                        </p:tgtEl>
                                        <p:attrNameLst>
                                          <p:attrName>r</p:attrName>
                                        </p:attrNameLst>
                                      </p:cBhvr>
                                    </p:animRot>
                                    <p:animRot by="-240000">
                                      <p:cBhvr>
                                        <p:cTn id="28" dur="200" fill="hold">
                                          <p:stCondLst>
                                            <p:cond delay="200"/>
                                          </p:stCondLst>
                                        </p:cTn>
                                        <p:tgtEl>
                                          <p:spTgt spid="4"/>
                                        </p:tgtEl>
                                        <p:attrNameLst>
                                          <p:attrName>r</p:attrName>
                                        </p:attrNameLst>
                                      </p:cBhvr>
                                    </p:animRot>
                                    <p:animRot by="240000">
                                      <p:cBhvr>
                                        <p:cTn id="29" dur="200" fill="hold">
                                          <p:stCondLst>
                                            <p:cond delay="400"/>
                                          </p:stCondLst>
                                        </p:cTn>
                                        <p:tgtEl>
                                          <p:spTgt spid="4"/>
                                        </p:tgtEl>
                                        <p:attrNameLst>
                                          <p:attrName>r</p:attrName>
                                        </p:attrNameLst>
                                      </p:cBhvr>
                                    </p:animRot>
                                    <p:animRot by="-240000">
                                      <p:cBhvr>
                                        <p:cTn id="30" dur="200" fill="hold">
                                          <p:stCondLst>
                                            <p:cond delay="600"/>
                                          </p:stCondLst>
                                        </p:cTn>
                                        <p:tgtEl>
                                          <p:spTgt spid="4"/>
                                        </p:tgtEl>
                                        <p:attrNameLst>
                                          <p:attrName>r</p:attrName>
                                        </p:attrNameLst>
                                      </p:cBhvr>
                                    </p:animRot>
                                    <p:animRot by="120000">
                                      <p:cBhvr>
                                        <p:cTn id="31" dur="200" fill="hold">
                                          <p:stCondLst>
                                            <p:cond delay="800"/>
                                          </p:stCondLst>
                                        </p:cTn>
                                        <p:tgtEl>
                                          <p:spTgt spid="4"/>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1000" fill="hold"/>
                                        <p:tgtEl>
                                          <p:spTgt spid="19"/>
                                        </p:tgtEl>
                                        <p:attrNameLst>
                                          <p:attrName>ppt_w</p:attrName>
                                        </p:attrNameLst>
                                      </p:cBhvr>
                                      <p:tavLst>
                                        <p:tav tm="0">
                                          <p:val>
                                            <p:fltVal val="0"/>
                                          </p:val>
                                        </p:tav>
                                        <p:tav tm="100000">
                                          <p:val>
                                            <p:strVal val="#ppt_w"/>
                                          </p:val>
                                        </p:tav>
                                      </p:tavLst>
                                    </p:anim>
                                    <p:anim calcmode="lin" valueType="num">
                                      <p:cBhvr>
                                        <p:cTn id="37" dur="1000" fill="hold"/>
                                        <p:tgtEl>
                                          <p:spTgt spid="19"/>
                                        </p:tgtEl>
                                        <p:attrNameLst>
                                          <p:attrName>ppt_h</p:attrName>
                                        </p:attrNameLst>
                                      </p:cBhvr>
                                      <p:tavLst>
                                        <p:tav tm="0">
                                          <p:val>
                                            <p:fltVal val="0"/>
                                          </p:val>
                                        </p:tav>
                                        <p:tav tm="100000">
                                          <p:val>
                                            <p:strVal val="#ppt_h"/>
                                          </p:val>
                                        </p:tav>
                                      </p:tavLst>
                                    </p:anim>
                                    <p:animEffect transition="in" filter="fade">
                                      <p:cBhvr>
                                        <p:cTn id="38" dur="1000"/>
                                        <p:tgtEl>
                                          <p:spTgt spid="1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1000" fill="hold"/>
                                        <p:tgtEl>
                                          <p:spTgt spid="16"/>
                                        </p:tgtEl>
                                        <p:attrNameLst>
                                          <p:attrName>ppt_w</p:attrName>
                                        </p:attrNameLst>
                                      </p:cBhvr>
                                      <p:tavLst>
                                        <p:tav tm="0">
                                          <p:val>
                                            <p:fltVal val="0"/>
                                          </p:val>
                                        </p:tav>
                                        <p:tav tm="100000">
                                          <p:val>
                                            <p:strVal val="#ppt_w"/>
                                          </p:val>
                                        </p:tav>
                                      </p:tavLst>
                                    </p:anim>
                                    <p:anim calcmode="lin" valueType="num">
                                      <p:cBhvr>
                                        <p:cTn id="42" dur="1000" fill="hold"/>
                                        <p:tgtEl>
                                          <p:spTgt spid="16"/>
                                        </p:tgtEl>
                                        <p:attrNameLst>
                                          <p:attrName>ppt_h</p:attrName>
                                        </p:attrNameLst>
                                      </p:cBhvr>
                                      <p:tavLst>
                                        <p:tav tm="0">
                                          <p:val>
                                            <p:fltVal val="0"/>
                                          </p:val>
                                        </p:tav>
                                        <p:tav tm="100000">
                                          <p:val>
                                            <p:strVal val="#ppt_h"/>
                                          </p:val>
                                        </p:tav>
                                      </p:tavLst>
                                    </p:anim>
                                    <p:animEffect transition="in" filter="fade">
                                      <p:cBhvr>
                                        <p:cTn id="43" dur="1000"/>
                                        <p:tgtEl>
                                          <p:spTgt spid="16"/>
                                        </p:tgtEl>
                                      </p:cBhvr>
                                    </p:animEffect>
                                  </p:childTnLst>
                                </p:cTn>
                              </p:par>
                              <p:par>
                                <p:cTn id="44" presetID="8" presetClass="emph" presetSubtype="0" fill="hold" grpId="1" nodeType="withEffect">
                                  <p:stCondLst>
                                    <p:cond delay="0"/>
                                  </p:stCondLst>
                                  <p:childTnLst>
                                    <p:animRot by="21600000">
                                      <p:cBhvr>
                                        <p:cTn id="45" dur="1500" fill="hold"/>
                                        <p:tgtEl>
                                          <p:spTgt spid="16"/>
                                        </p:tgtEl>
                                        <p:attrNameLst>
                                          <p:attrName>r</p:attrName>
                                        </p:attrNameLst>
                                      </p:cBhvr>
                                    </p:animRot>
                                  </p:childTnLst>
                                </p:cTn>
                              </p:par>
                            </p:childTnLst>
                          </p:cTn>
                        </p:par>
                        <p:par>
                          <p:cTn id="46" fill="hold">
                            <p:stCondLst>
                              <p:cond delay="1500"/>
                            </p:stCondLst>
                            <p:childTnLst>
                              <p:par>
                                <p:cTn id="47" presetID="26" presetClass="emph" presetSubtype="0" fill="hold" grpId="2" nodeType="afterEffect">
                                  <p:stCondLst>
                                    <p:cond delay="0"/>
                                  </p:stCondLst>
                                  <p:childTnLst>
                                    <p:animEffect transition="out" filter="fade">
                                      <p:cBhvr>
                                        <p:cTn id="48" dur="500" tmFilter="0, 0; .2, .5; .8, .5; 1, 0"/>
                                        <p:tgtEl>
                                          <p:spTgt spid="16"/>
                                        </p:tgtEl>
                                      </p:cBhvr>
                                    </p:animEffect>
                                    <p:animScale>
                                      <p:cBhvr>
                                        <p:cTn id="49" dur="250" autoRev="1" fill="hold"/>
                                        <p:tgtEl>
                                          <p:spTgt spid="16"/>
                                        </p:tgtEl>
                                      </p:cBhvr>
                                      <p:by x="105000" y="105000"/>
                                    </p:animScale>
                                  </p:childTnLst>
                                </p:cTn>
                              </p:par>
                              <p:par>
                                <p:cTn id="50" presetID="22" presetClass="entr" presetSubtype="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3"/>
                </p:tgtEl>
              </p:cMediaNode>
            </p:audio>
            <p:seq concurrent="1" nextAc="seek">
              <p:cTn id="58" restart="whenNotActive" fill="hold" evtFilter="cancelBubble" nodeType="interactiveSeq">
                <p:stCondLst>
                  <p:cond evt="onClick" delay="0">
                    <p:tgtEl>
                      <p:spTgt spid="22"/>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219" fill="hold"/>
                                        <p:tgtEl>
                                          <p:spTgt spid="3"/>
                                        </p:tgtEl>
                                      </p:cBhvr>
                                    </p:cmd>
                                  </p:childTnLst>
                                </p:cTn>
                              </p:par>
                            </p:childTnLst>
                          </p:cTn>
                        </p:par>
                      </p:childTnLst>
                    </p:cTn>
                  </p:par>
                </p:childTnLst>
              </p:cTn>
              <p:nextCondLst>
                <p:cond evt="onClick" delay="0">
                  <p:tgtEl>
                    <p:spTgt spid="22"/>
                  </p:tgtEl>
                </p:cond>
              </p:nextCondLst>
            </p:seq>
          </p:childTnLst>
        </p:cTn>
      </p:par>
    </p:tnLst>
    <p:bldLst>
      <p:bldP spid="9" grpId="0" animBg="1"/>
      <p:bldP spid="9" grpId="1" animBg="1"/>
      <p:bldP spid="9" grpId="2" animBg="1"/>
      <p:bldP spid="10" grpId="0" animBg="1"/>
      <p:bldP spid="16" grpId="0" animBg="1"/>
      <p:bldP spid="16" grpId="1" animBg="1"/>
      <p:bldP spid="16" grpId="2"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D50499-543C-4AAB-9AD6-21F43532B2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4" r="494"/>
          <a:stretch/>
        </p:blipFill>
        <p:spPr>
          <a:xfrm>
            <a:off x="539750" y="549275"/>
            <a:ext cx="8064500" cy="5759450"/>
          </a:xfrm>
          <a:prstGeom prst="rect">
            <a:avLst/>
          </a:prstGeom>
        </p:spPr>
      </p:pic>
      <p:sp>
        <p:nvSpPr>
          <p:cNvPr id="9" name="Oval 8">
            <a:extLst>
              <a:ext uri="{FF2B5EF4-FFF2-40B4-BE49-F238E27FC236}">
                <a16:creationId xmlns:a16="http://schemas.microsoft.com/office/drawing/2014/main" id="{AD2AA8D5-57C1-4F08-BE57-E56BED0B9B88}"/>
              </a:ext>
            </a:extLst>
          </p:cNvPr>
          <p:cNvSpPr/>
          <p:nvPr/>
        </p:nvSpPr>
        <p:spPr>
          <a:xfrm>
            <a:off x="4802034" y="765175"/>
            <a:ext cx="3597779" cy="3597779"/>
          </a:xfrm>
          <a:prstGeom prst="ellipse">
            <a:avLst/>
          </a:prstGeom>
          <a:noFill/>
          <a:ln w="50800" cap="rnd">
            <a:solidFill>
              <a:srgbClr val="00A8E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D0F7F1BE-42F7-457D-A714-18404CAEE64E}"/>
              </a:ext>
            </a:extLst>
          </p:cNvPr>
          <p:cNvSpPr/>
          <p:nvPr/>
        </p:nvSpPr>
        <p:spPr>
          <a:xfrm>
            <a:off x="4960131" y="923272"/>
            <a:ext cx="3281585" cy="3281585"/>
          </a:xfrm>
          <a:prstGeom prst="ellipse">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D4725B08-2A30-4CE7-9BAF-A6BB98B2C52E}"/>
              </a:ext>
            </a:extLst>
          </p:cNvPr>
          <p:cNvSpPr/>
          <p:nvPr/>
        </p:nvSpPr>
        <p:spPr>
          <a:xfrm>
            <a:off x="1057874" y="2094793"/>
            <a:ext cx="3226036" cy="3226036"/>
          </a:xfrm>
          <a:prstGeom prst="ellipse">
            <a:avLst/>
          </a:prstGeom>
          <a:noFill/>
          <a:ln w="50800" cap="rnd">
            <a:solidFill>
              <a:srgbClr val="11743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EE124490-5C8D-4459-B633-08CB89451CA5}"/>
              </a:ext>
            </a:extLst>
          </p:cNvPr>
          <p:cNvGrpSpPr/>
          <p:nvPr/>
        </p:nvGrpSpPr>
        <p:grpSpPr>
          <a:xfrm>
            <a:off x="1198829" y="1800291"/>
            <a:ext cx="2937668" cy="3373125"/>
            <a:chOff x="1157675" y="679392"/>
            <a:chExt cx="2937668" cy="3373125"/>
          </a:xfrm>
        </p:grpSpPr>
        <p:pic>
          <p:nvPicPr>
            <p:cNvPr id="13" name="Picture 12">
              <a:extLst>
                <a:ext uri="{FF2B5EF4-FFF2-40B4-BE49-F238E27FC236}">
                  <a16:creationId xmlns:a16="http://schemas.microsoft.com/office/drawing/2014/main" id="{A025341B-FE69-4DE2-B72A-EB411492C9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632" t="6561" r="19255" b="31864"/>
            <a:stretch/>
          </p:blipFill>
          <p:spPr>
            <a:xfrm>
              <a:off x="1164134" y="1121308"/>
              <a:ext cx="2931209" cy="2931209"/>
            </a:xfrm>
            <a:prstGeom prst="ellipse">
              <a:avLst/>
            </a:prstGeom>
            <a:solidFill>
              <a:srgbClr val="BAD1BE"/>
            </a:solidFill>
          </p:spPr>
        </p:pic>
        <p:pic>
          <p:nvPicPr>
            <p:cNvPr id="15" name="Picture 14">
              <a:extLst>
                <a:ext uri="{FF2B5EF4-FFF2-40B4-BE49-F238E27FC236}">
                  <a16:creationId xmlns:a16="http://schemas.microsoft.com/office/drawing/2014/main" id="{8643483F-0826-4FBF-8D6F-7AB8205B023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632" t="-2677" r="19255" b="68486"/>
            <a:stretch/>
          </p:blipFill>
          <p:spPr>
            <a:xfrm>
              <a:off x="1157675" y="679392"/>
              <a:ext cx="2931209" cy="1627646"/>
            </a:xfrm>
            <a:prstGeom prst="rect">
              <a:avLst/>
            </a:prstGeom>
            <a:ln>
              <a:noFill/>
            </a:ln>
          </p:spPr>
        </p:pic>
      </p:grpSp>
      <p:sp>
        <p:nvSpPr>
          <p:cNvPr id="18" name="Speech Bubble: Rectangle with Corners Rounded 17">
            <a:extLst>
              <a:ext uri="{FF2B5EF4-FFF2-40B4-BE49-F238E27FC236}">
                <a16:creationId xmlns:a16="http://schemas.microsoft.com/office/drawing/2014/main" id="{3D84CF8A-C648-4054-AB8B-A14D4A46D475}"/>
              </a:ext>
            </a:extLst>
          </p:cNvPr>
          <p:cNvSpPr/>
          <p:nvPr/>
        </p:nvSpPr>
        <p:spPr>
          <a:xfrm>
            <a:off x="755650" y="4725498"/>
            <a:ext cx="2857660" cy="1367327"/>
          </a:xfrm>
          <a:prstGeom prst="wedgeRoundRectCallout">
            <a:avLst>
              <a:gd name="adj1" fmla="val -3787"/>
              <a:gd name="adj2" fmla="val -87500"/>
              <a:gd name="adj3" fmla="val 16667"/>
            </a:avLst>
          </a:prstGeom>
          <a:solidFill>
            <a:schemeClr val="bg1"/>
          </a:solidFill>
          <a:ln w="28575">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tx1"/>
                </a:solidFill>
              </a:rPr>
              <a:t>le yaourt</a:t>
            </a:r>
          </a:p>
        </p:txBody>
      </p:sp>
      <p:pic>
        <p:nvPicPr>
          <p:cNvPr id="22" name="Play Button">
            <a:extLst>
              <a:ext uri="{FF2B5EF4-FFF2-40B4-BE49-F238E27FC236}">
                <a16:creationId xmlns:a16="http://schemas.microsoft.com/office/drawing/2014/main" id="{8843CAAC-CAEF-4A93-A4C8-304971A9F398}"/>
              </a:ext>
            </a:extLst>
          </p:cNvPr>
          <p:cNvPicPr>
            <a:picLocks noChangeAspect="1"/>
          </p:cNvPicPr>
          <p:nvPr/>
        </p:nvPicPr>
        <p:blipFill>
          <a:blip r:embed="rId6"/>
          <a:srcRect/>
          <a:stretch>
            <a:fillRect/>
          </a:stretch>
        </p:blipFill>
        <p:spPr>
          <a:xfrm>
            <a:off x="2047023" y="4898501"/>
            <a:ext cx="274915" cy="274915"/>
          </a:xfrm>
          <a:prstGeom prst="rect">
            <a:avLst/>
          </a:prstGeom>
          <a:noFill/>
          <a:ln cap="flat">
            <a:noFill/>
          </a:ln>
        </p:spPr>
      </p:pic>
      <p:pic>
        <p:nvPicPr>
          <p:cNvPr id="2" name="le yaourt">
            <a:hlinkClick r:id="" action="ppaction://media"/>
            <a:extLst>
              <a:ext uri="{FF2B5EF4-FFF2-40B4-BE49-F238E27FC236}">
                <a16:creationId xmlns:a16="http://schemas.microsoft.com/office/drawing/2014/main" id="{416C773D-216F-4BC1-872E-D48A163B4B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 y="0"/>
            <a:ext cx="609600" cy="609600"/>
          </a:xfrm>
          <a:prstGeom prst="rect">
            <a:avLst/>
          </a:prstGeom>
        </p:spPr>
      </p:pic>
      <p:pic>
        <p:nvPicPr>
          <p:cNvPr id="6" name="Picture 5">
            <a:extLst>
              <a:ext uri="{FF2B5EF4-FFF2-40B4-BE49-F238E27FC236}">
                <a16:creationId xmlns:a16="http://schemas.microsoft.com/office/drawing/2014/main" id="{F0904354-1C34-4931-AE25-48568FD8DD2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00000">
            <a:off x="5369961" y="906171"/>
            <a:ext cx="2461923" cy="3315783"/>
          </a:xfrm>
          <a:prstGeom prst="rect">
            <a:avLst/>
          </a:prstGeom>
        </p:spPr>
      </p:pic>
    </p:spTree>
    <p:extLst>
      <p:ext uri="{BB962C8B-B14F-4D97-AF65-F5344CB8AC3E}">
        <p14:creationId xmlns:p14="http://schemas.microsoft.com/office/powerpoint/2010/main" val="159253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Effect transition="in" filter="fade">
                                      <p:cBhvr>
                                        <p:cTn id="19" dur="1000"/>
                                        <p:tgtEl>
                                          <p:spTgt spid="6"/>
                                        </p:tgtEl>
                                      </p:cBhvr>
                                    </p:animEffect>
                                  </p:childTnLst>
                                </p:cTn>
                              </p:par>
                              <p:par>
                                <p:cTn id="20" presetID="8" presetClass="emph" presetSubtype="0" fill="hold" grpId="1" nodeType="withEffect">
                                  <p:stCondLst>
                                    <p:cond delay="0"/>
                                  </p:stCondLst>
                                  <p:childTnLst>
                                    <p:animRot by="21600000">
                                      <p:cBhvr>
                                        <p:cTn id="21" dur="1500" fill="hold"/>
                                        <p:tgtEl>
                                          <p:spTgt spid="9"/>
                                        </p:tgtEl>
                                        <p:attrNameLst>
                                          <p:attrName>r</p:attrName>
                                        </p:attrNameLst>
                                      </p:cBhvr>
                                    </p:animRot>
                                  </p:childTnLst>
                                </p:cTn>
                              </p:par>
                            </p:childTnLst>
                          </p:cTn>
                        </p:par>
                        <p:par>
                          <p:cTn id="22" fill="hold">
                            <p:stCondLst>
                              <p:cond delay="1500"/>
                            </p:stCondLst>
                            <p:childTnLst>
                              <p:par>
                                <p:cTn id="23" presetID="26" presetClass="emph" presetSubtype="0" fill="hold" grpId="2" nodeType="afterEffect">
                                  <p:stCondLst>
                                    <p:cond delay="0"/>
                                  </p:stCondLst>
                                  <p:childTnLst>
                                    <p:animEffect transition="out" filter="fade">
                                      <p:cBhvr>
                                        <p:cTn id="24" dur="500" tmFilter="0, 0; .2, .5; .8, .5; 1, 0"/>
                                        <p:tgtEl>
                                          <p:spTgt spid="9"/>
                                        </p:tgtEl>
                                      </p:cBhvr>
                                    </p:animEffect>
                                    <p:animScale>
                                      <p:cBhvr>
                                        <p:cTn id="25" dur="250" autoRev="1" fill="hold"/>
                                        <p:tgtEl>
                                          <p:spTgt spid="9"/>
                                        </p:tgtEl>
                                      </p:cBhvr>
                                      <p:by x="105000" y="105000"/>
                                    </p:animScale>
                                  </p:childTnLst>
                                </p:cTn>
                              </p:par>
                              <p:par>
                                <p:cTn id="26" presetID="32" presetClass="emph" presetSubtype="0" fill="hold" nodeType="withEffect">
                                  <p:stCondLst>
                                    <p:cond delay="0"/>
                                  </p:stCondLst>
                                  <p:childTnLst>
                                    <p:animRot by="120000">
                                      <p:cBhvr>
                                        <p:cTn id="27" dur="100" fill="hold">
                                          <p:stCondLst>
                                            <p:cond delay="0"/>
                                          </p:stCondLst>
                                        </p:cTn>
                                        <p:tgtEl>
                                          <p:spTgt spid="6"/>
                                        </p:tgtEl>
                                        <p:attrNameLst>
                                          <p:attrName>r</p:attrName>
                                        </p:attrNameLst>
                                      </p:cBhvr>
                                    </p:animRot>
                                    <p:animRot by="-240000">
                                      <p:cBhvr>
                                        <p:cTn id="28" dur="200" fill="hold">
                                          <p:stCondLst>
                                            <p:cond delay="200"/>
                                          </p:stCondLst>
                                        </p:cTn>
                                        <p:tgtEl>
                                          <p:spTgt spid="6"/>
                                        </p:tgtEl>
                                        <p:attrNameLst>
                                          <p:attrName>r</p:attrName>
                                        </p:attrNameLst>
                                      </p:cBhvr>
                                    </p:animRot>
                                    <p:animRot by="240000">
                                      <p:cBhvr>
                                        <p:cTn id="29" dur="200" fill="hold">
                                          <p:stCondLst>
                                            <p:cond delay="400"/>
                                          </p:stCondLst>
                                        </p:cTn>
                                        <p:tgtEl>
                                          <p:spTgt spid="6"/>
                                        </p:tgtEl>
                                        <p:attrNameLst>
                                          <p:attrName>r</p:attrName>
                                        </p:attrNameLst>
                                      </p:cBhvr>
                                    </p:animRot>
                                    <p:animRot by="-240000">
                                      <p:cBhvr>
                                        <p:cTn id="30" dur="200" fill="hold">
                                          <p:stCondLst>
                                            <p:cond delay="600"/>
                                          </p:stCondLst>
                                        </p:cTn>
                                        <p:tgtEl>
                                          <p:spTgt spid="6"/>
                                        </p:tgtEl>
                                        <p:attrNameLst>
                                          <p:attrName>r</p:attrName>
                                        </p:attrNameLst>
                                      </p:cBhvr>
                                    </p:animRot>
                                    <p:animRot by="120000">
                                      <p:cBhvr>
                                        <p:cTn id="31" dur="200" fill="hold">
                                          <p:stCondLst>
                                            <p:cond delay="800"/>
                                          </p:stCondLst>
                                        </p:cTn>
                                        <p:tgtEl>
                                          <p:spTgt spid="6"/>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1000" fill="hold"/>
                                        <p:tgtEl>
                                          <p:spTgt spid="19"/>
                                        </p:tgtEl>
                                        <p:attrNameLst>
                                          <p:attrName>ppt_w</p:attrName>
                                        </p:attrNameLst>
                                      </p:cBhvr>
                                      <p:tavLst>
                                        <p:tav tm="0">
                                          <p:val>
                                            <p:fltVal val="0"/>
                                          </p:val>
                                        </p:tav>
                                        <p:tav tm="100000">
                                          <p:val>
                                            <p:strVal val="#ppt_w"/>
                                          </p:val>
                                        </p:tav>
                                      </p:tavLst>
                                    </p:anim>
                                    <p:anim calcmode="lin" valueType="num">
                                      <p:cBhvr>
                                        <p:cTn id="37" dur="1000" fill="hold"/>
                                        <p:tgtEl>
                                          <p:spTgt spid="19"/>
                                        </p:tgtEl>
                                        <p:attrNameLst>
                                          <p:attrName>ppt_h</p:attrName>
                                        </p:attrNameLst>
                                      </p:cBhvr>
                                      <p:tavLst>
                                        <p:tav tm="0">
                                          <p:val>
                                            <p:fltVal val="0"/>
                                          </p:val>
                                        </p:tav>
                                        <p:tav tm="100000">
                                          <p:val>
                                            <p:strVal val="#ppt_h"/>
                                          </p:val>
                                        </p:tav>
                                      </p:tavLst>
                                    </p:anim>
                                    <p:animEffect transition="in" filter="fade">
                                      <p:cBhvr>
                                        <p:cTn id="38" dur="1000"/>
                                        <p:tgtEl>
                                          <p:spTgt spid="1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1000" fill="hold"/>
                                        <p:tgtEl>
                                          <p:spTgt spid="16"/>
                                        </p:tgtEl>
                                        <p:attrNameLst>
                                          <p:attrName>ppt_w</p:attrName>
                                        </p:attrNameLst>
                                      </p:cBhvr>
                                      <p:tavLst>
                                        <p:tav tm="0">
                                          <p:val>
                                            <p:fltVal val="0"/>
                                          </p:val>
                                        </p:tav>
                                        <p:tav tm="100000">
                                          <p:val>
                                            <p:strVal val="#ppt_w"/>
                                          </p:val>
                                        </p:tav>
                                      </p:tavLst>
                                    </p:anim>
                                    <p:anim calcmode="lin" valueType="num">
                                      <p:cBhvr>
                                        <p:cTn id="42" dur="1000" fill="hold"/>
                                        <p:tgtEl>
                                          <p:spTgt spid="16"/>
                                        </p:tgtEl>
                                        <p:attrNameLst>
                                          <p:attrName>ppt_h</p:attrName>
                                        </p:attrNameLst>
                                      </p:cBhvr>
                                      <p:tavLst>
                                        <p:tav tm="0">
                                          <p:val>
                                            <p:fltVal val="0"/>
                                          </p:val>
                                        </p:tav>
                                        <p:tav tm="100000">
                                          <p:val>
                                            <p:strVal val="#ppt_h"/>
                                          </p:val>
                                        </p:tav>
                                      </p:tavLst>
                                    </p:anim>
                                    <p:animEffect transition="in" filter="fade">
                                      <p:cBhvr>
                                        <p:cTn id="43" dur="1000"/>
                                        <p:tgtEl>
                                          <p:spTgt spid="16"/>
                                        </p:tgtEl>
                                      </p:cBhvr>
                                    </p:animEffect>
                                  </p:childTnLst>
                                </p:cTn>
                              </p:par>
                              <p:par>
                                <p:cTn id="44" presetID="8" presetClass="emph" presetSubtype="0" fill="hold" grpId="1" nodeType="withEffect">
                                  <p:stCondLst>
                                    <p:cond delay="0"/>
                                  </p:stCondLst>
                                  <p:childTnLst>
                                    <p:animRot by="21600000">
                                      <p:cBhvr>
                                        <p:cTn id="45" dur="1500" fill="hold"/>
                                        <p:tgtEl>
                                          <p:spTgt spid="16"/>
                                        </p:tgtEl>
                                        <p:attrNameLst>
                                          <p:attrName>r</p:attrName>
                                        </p:attrNameLst>
                                      </p:cBhvr>
                                    </p:animRot>
                                  </p:childTnLst>
                                </p:cTn>
                              </p:par>
                            </p:childTnLst>
                          </p:cTn>
                        </p:par>
                        <p:par>
                          <p:cTn id="46" fill="hold">
                            <p:stCondLst>
                              <p:cond delay="1500"/>
                            </p:stCondLst>
                            <p:childTnLst>
                              <p:par>
                                <p:cTn id="47" presetID="26" presetClass="emph" presetSubtype="0" fill="hold" grpId="2" nodeType="afterEffect">
                                  <p:stCondLst>
                                    <p:cond delay="0"/>
                                  </p:stCondLst>
                                  <p:childTnLst>
                                    <p:animEffect transition="out" filter="fade">
                                      <p:cBhvr>
                                        <p:cTn id="48" dur="500" tmFilter="0, 0; .2, .5; .8, .5; 1, 0"/>
                                        <p:tgtEl>
                                          <p:spTgt spid="16"/>
                                        </p:tgtEl>
                                      </p:cBhvr>
                                    </p:animEffect>
                                    <p:animScale>
                                      <p:cBhvr>
                                        <p:cTn id="49" dur="250" autoRev="1" fill="hold"/>
                                        <p:tgtEl>
                                          <p:spTgt spid="16"/>
                                        </p:tgtEl>
                                      </p:cBhvr>
                                      <p:by x="105000" y="105000"/>
                                    </p:animScale>
                                  </p:childTnLst>
                                </p:cTn>
                              </p:par>
                              <p:par>
                                <p:cTn id="50" presetID="22" presetClass="entr" presetSubtype="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2"/>
                </p:tgtEl>
              </p:cMediaNode>
            </p:audio>
            <p:seq concurrent="1" nextAc="seek">
              <p:cTn id="58" restart="whenNotActive" fill="hold" evtFilter="cancelBubble" nodeType="interactiveSeq">
                <p:stCondLst>
                  <p:cond evt="onClick" delay="0">
                    <p:tgtEl>
                      <p:spTgt spid="22"/>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974" fill="hold"/>
                                        <p:tgtEl>
                                          <p:spTgt spid="2"/>
                                        </p:tgtEl>
                                      </p:cBhvr>
                                    </p:cmd>
                                  </p:childTnLst>
                                </p:cTn>
                              </p:par>
                            </p:childTnLst>
                          </p:cTn>
                        </p:par>
                      </p:childTnLst>
                    </p:cTn>
                  </p:par>
                </p:childTnLst>
              </p:cTn>
              <p:nextCondLst>
                <p:cond evt="onClick" delay="0">
                  <p:tgtEl>
                    <p:spTgt spid="22"/>
                  </p:tgtEl>
                </p:cond>
              </p:nextCondLst>
            </p:seq>
          </p:childTnLst>
        </p:cTn>
      </p:par>
    </p:tnLst>
    <p:bldLst>
      <p:bldP spid="9" grpId="0" animBg="1"/>
      <p:bldP spid="9" grpId="1" animBg="1"/>
      <p:bldP spid="9" grpId="2" animBg="1"/>
      <p:bldP spid="10" grpId="0" animBg="1"/>
      <p:bldP spid="16" grpId="0" animBg="1"/>
      <p:bldP spid="16" grpId="1" animBg="1"/>
      <p:bldP spid="16" grpId="2" animBg="1"/>
      <p:bldP spid="18" grpId="0" animBg="1"/>
    </p:bldLst>
  </p:timing>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 id="{AEAE8EFC-84E1-44A5-B19D-1CAE340B02B6}" vid="{010B92F8-2E9D-4993-ABC6-5071BBCC9E2D}"/>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AEAE8EFC-84E1-44A5-B19D-1CAE340B02B6}" vid="{1AD28E7D-A90E-4DFD-B834-C66F360CCA3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10009</TotalTime>
  <Words>193</Words>
  <Application>Microsoft Office PowerPoint</Application>
  <PresentationFormat>On-screen Show (4:3)</PresentationFormat>
  <Paragraphs>42</Paragraphs>
  <Slides>16</Slides>
  <Notes>0</Notes>
  <HiddenSlides>0</HiddenSlides>
  <MMClips>12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Arial</vt:lpstr>
      <vt:lpstr>Twinkl</vt:lpstr>
      <vt:lpstr>Roboto</vt:lpstr>
      <vt:lpstr>Calibri</vt:lpstr>
      <vt:lpstr>Slide Layouts</vt:lpstr>
      <vt:lpstr>Disclaimers/Guidance</vt:lpstr>
      <vt:lpstr>PowerPoint Presentation</vt:lpstr>
      <vt:lpstr>Listen and repeat.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Maurice Stubbs</dc:creator>
  <cp:lastModifiedBy>Hambler1, Katharine</cp:lastModifiedBy>
  <cp:revision>25</cp:revision>
  <dcterms:created xsi:type="dcterms:W3CDTF">2022-03-23T15:04:55Z</dcterms:created>
  <dcterms:modified xsi:type="dcterms:W3CDTF">2023-03-09T20:55:41Z</dcterms:modified>
</cp:coreProperties>
</file>