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558" r:id="rId2"/>
    <p:sldId id="566" r:id="rId3"/>
    <p:sldId id="567" r:id="rId4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–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59" autoAdjust="0"/>
    <p:restoredTop sz="86085" autoAdjust="0"/>
  </p:normalViewPr>
  <p:slideViewPr>
    <p:cSldViewPr snapToGrid="0">
      <p:cViewPr varScale="1">
        <p:scale>
          <a:sx n="58" d="100"/>
          <a:sy n="58" d="100"/>
        </p:scale>
        <p:origin x="1158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3" d="100"/>
          <a:sy n="63" d="100"/>
        </p:scale>
        <p:origin x="293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C89234-EE8D-4823-A66A-F1F97DCF3F4B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F6ED83-8CEC-42A7-BF6D-F6EE678C24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0772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F6ED83-8CEC-42A7-BF6D-F6EE678C24E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74071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F6ED83-8CEC-42A7-BF6D-F6EE678C24E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3243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34464-6356-41E0-BD3B-F3EC11AF43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F43D91-AFC6-4484-A81D-7B43C24891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CCEA0-A372-4DED-A38E-84BAE9A33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D52A-82A2-4F54-8DB8-9AD0DDB9BF8B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9DA24-963D-4B5D-A196-2B195A4AE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ED8541-CA45-410F-ADCD-A21E44878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3B82E-D4AC-4E35-AD42-84B420D342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2864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A4726-3771-4822-A2E1-8FEF4E071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E8FB36-4B2A-4B02-9CDA-67D2EBF3D9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D8E59C-B4A3-4943-AB3C-4001EFFDD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D52A-82A2-4F54-8DB8-9AD0DDB9BF8B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3383E2-AA7B-4C6F-AD9F-8686A6F4E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456788-B2A0-49E6-9B74-3A46C6AD7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3B82E-D4AC-4E35-AD42-84B420D342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891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D35668-6C59-48E6-9A36-B5EBFDD697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06C88D-1C1E-4707-B818-2AA9FE3EA2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B67655-55DE-4528-8451-680F1FFEC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D52A-82A2-4F54-8DB8-9AD0DDB9BF8B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A399BA-9421-4551-9A63-C919F5BB5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9F8ECE-8DA7-4F36-92B3-AE5DEB0F5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3B82E-D4AC-4E35-AD42-84B420D342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7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7C528-A2CE-44B1-A3FB-257B5803F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15D98-68CE-42FF-A105-E6CC0DEA1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5F3ACD-FD5C-45E4-B18F-A2EAA63F3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D52A-82A2-4F54-8DB8-9AD0DDB9BF8B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8048F-0313-4E38-A8E8-211DA40AF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05368-92F2-47D0-8725-C5125D718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3B82E-D4AC-4E35-AD42-84B420D342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8432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35116-C086-4E9C-8A47-1BB7D69E4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0A1F94-FE93-4B2D-A1F0-B71E248B0F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E8ABF2-BF40-41E7-82E7-89034F726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D52A-82A2-4F54-8DB8-9AD0DDB9BF8B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62EC1-46A8-46FA-8935-B2995E147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34937B-C2E5-44CF-84EF-8A8C76B78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3B82E-D4AC-4E35-AD42-84B420D342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2850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41F5A-FDEA-44FA-94C4-4A8D09B2A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243332-630A-4C2B-B84C-E04A8EB42D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18E708-A1B2-494F-8059-4A67C656EA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705A18-1F51-4DDE-A793-D853608F7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D52A-82A2-4F54-8DB8-9AD0DDB9BF8B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2852B2-67FF-431E-A9F0-404B1744A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3B8E48-99C8-44AF-8D65-A69F02729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3B82E-D4AC-4E35-AD42-84B420D342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047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558FE-93A3-44B5-B89D-EEF2AF4CE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277CAF-08AD-49A1-9293-70F562FCAD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7B7F6-80E8-4FB7-8111-DBF48CC7F3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B1B001-71AC-4A2D-B732-E2052B6EEB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C5BE80-4F29-4BC6-918F-0549C104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19547C-74BA-4316-A7B4-F7A80FA09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D52A-82A2-4F54-8DB8-9AD0DDB9BF8B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A2BED9-82EC-4180-918D-04BC2B06E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760A1D-78D6-4553-86D9-B2DC70CCD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3B82E-D4AC-4E35-AD42-84B420D342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6567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32829-1328-43F6-8B42-DE03F836A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7D76C2-D385-46DE-99FE-904211059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D52A-82A2-4F54-8DB8-9AD0DDB9BF8B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412DB3-A80C-4A73-895A-C57FAC94F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F8C414-A2E0-451E-8CE2-468B5FC41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3B82E-D4AC-4E35-AD42-84B420D342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467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D39021-E572-4AA6-89F1-55A5F1C35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D52A-82A2-4F54-8DB8-9AD0DDB9BF8B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E9AEE6-539E-4D48-A502-7516E6B38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BC4354-8D93-4104-8658-D6DA98AE7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3B82E-D4AC-4E35-AD42-84B420D342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215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DB200-6791-4F0B-8C9B-E2206D68F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80779-950E-492D-8850-FB422FCB4D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096B3A-C478-4A13-BE64-2B4960D3CB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ABB39C-76A7-4D33-9D2E-8AB0BFF9B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D52A-82A2-4F54-8DB8-9AD0DDB9BF8B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53D411-3D69-4198-A05E-9A00E05CD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A0FC00-C40B-45BF-BC2E-3189B5B6F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3B82E-D4AC-4E35-AD42-84B420D342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13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5D639-C755-4A26-AC00-809CBBFC5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144C4E-1ADF-44C9-9235-EC15CD8BD0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EA5C54-34DC-4AC9-A40D-3FB96ADC0E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85295C-E29D-4B26-8971-DC97D4F81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D52A-82A2-4F54-8DB8-9AD0DDB9BF8B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280AF-4F1E-49A8-AD03-B2D020C6B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A780FF-49C5-4ECA-821B-077141CC4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3B82E-D4AC-4E35-AD42-84B420D342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546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03D23A-B1C1-45B5-A9EF-1B8F6E392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52C57F-091D-4680-8396-2AEDCD3A1C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970522-9637-4242-A171-6E0BB6C6A7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DD52A-82A2-4F54-8DB8-9AD0DDB9BF8B}" type="datetimeFigureOut">
              <a:rPr lang="en-GB" smtClean="0"/>
              <a:t>09/03/2023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E670E-D558-4DAA-9189-6909F94319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818C7-01D9-47A9-9D73-1A0E797322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3B82E-D4AC-4E35-AD42-84B420D342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12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FsdaYuIJC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F3D95C6-9714-1A1A-1514-D0B7BDA27986}"/>
              </a:ext>
            </a:extLst>
          </p:cNvPr>
          <p:cNvSpPr txBox="1"/>
          <p:nvPr/>
        </p:nvSpPr>
        <p:spPr>
          <a:xfrm>
            <a:off x="-380554" y="593156"/>
            <a:ext cx="12028269" cy="1233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LT  I can write effective sentences for a story with action verbs.</a:t>
            </a:r>
          </a:p>
          <a:p>
            <a:pPr marL="0" marR="0" lvl="0" indent="0" algn="ctr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1812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2C7EFB6-C6F4-6E3C-11DF-C82EC4635D88}"/>
              </a:ext>
            </a:extLst>
          </p:cNvPr>
          <p:cNvSpPr txBox="1"/>
          <p:nvPr/>
        </p:nvSpPr>
        <p:spPr>
          <a:xfrm>
            <a:off x="224996" y="0"/>
            <a:ext cx="12192000" cy="6718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Watch some of the video clip  </a:t>
            </a:r>
            <a:r>
              <a:rPr kumimoji="0" lang="en-GB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3"/>
              </a:rPr>
              <a:t>https://www.youtube.com/watch?v=nFsdaYuIJCU</a:t>
            </a:r>
            <a:r>
              <a:rPr kumimoji="0" lang="en-GB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4DC0F53-EA29-E749-BB52-E3C2EAEF9C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633" y="592943"/>
            <a:ext cx="1347333" cy="137171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B3CCB28-EDEE-A9C1-CF0C-5B27BB7DD56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62118" y="2174699"/>
            <a:ext cx="2717755" cy="343791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8AD9464-917C-3980-6F9C-DD31F8C974D3}"/>
              </a:ext>
            </a:extLst>
          </p:cNvPr>
          <p:cNvSpPr txBox="1"/>
          <p:nvPr/>
        </p:nvSpPr>
        <p:spPr>
          <a:xfrm>
            <a:off x="1539966" y="671851"/>
            <a:ext cx="1065203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Label the body parts of a polar bear. Write phrases about how they would move when meeting April.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7984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4DC0F53-EA29-E749-BB52-E3C2EAEF9C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4009"/>
            <a:ext cx="1347333" cy="137171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8AD9464-917C-3980-6F9C-DD31F8C974D3}"/>
              </a:ext>
            </a:extLst>
          </p:cNvPr>
          <p:cNvSpPr txBox="1"/>
          <p:nvPr/>
        </p:nvSpPr>
        <p:spPr>
          <a:xfrm>
            <a:off x="1539966" y="671851"/>
            <a:ext cx="1065203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u="sng" dirty="0">
                <a:solidFill>
                  <a:prstClr val="black"/>
                </a:solidFill>
                <a:latin typeface="Comic Sans MS" panose="030F0702030302020204" pitchFamily="66" charset="0"/>
              </a:rPr>
              <a:t>Task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Write </a:t>
            </a:r>
            <a:r>
              <a:rPr lang="en-GB" sz="2400" dirty="0">
                <a:solidFill>
                  <a:prstClr val="black"/>
                </a:solidFill>
                <a:latin typeface="Comic Sans MS" panose="030F0702030302020204" pitchFamily="66" charset="0"/>
              </a:rPr>
              <a:t>a couple of paragraphs about what you imagine might happen when April meets the polar bear. Think carefully about which verbs you will include to describe their actions.</a:t>
            </a:r>
            <a:endParaRPr kumimoji="0" lang="en-GB" sz="1800" b="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098649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2999</TotalTime>
  <Words>87</Words>
  <Application>Microsoft Office PowerPoint</Application>
  <PresentationFormat>Widescreen</PresentationFormat>
  <Paragraphs>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1_Office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Hambler1, Katharine</dc:creator>
  <cp:lastModifiedBy>Hambler1, Katharine</cp:lastModifiedBy>
  <cp:revision>54</cp:revision>
  <cp:lastPrinted>2022-11-14T16:17:21Z</cp:lastPrinted>
  <dcterms:created xsi:type="dcterms:W3CDTF">2022-09-01T12:54:07Z</dcterms:created>
  <dcterms:modified xsi:type="dcterms:W3CDTF">2023-03-09T21:27:54Z</dcterms:modified>
</cp:coreProperties>
</file>